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7" r:id="rId6"/>
    <p:sldId id="260" r:id="rId7"/>
    <p:sldId id="261" r:id="rId8"/>
    <p:sldId id="265" r:id="rId9"/>
    <p:sldId id="268" r:id="rId10"/>
    <p:sldId id="269" r:id="rId11"/>
    <p:sldId id="266" r:id="rId12"/>
    <p:sldId id="26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7BDC13-4030-473E-BE1D-5BCAA93E6FDB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372D7E-A430-47DF-ABF2-1A6C2A7E1B2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81220"/>
          </a:xfrm>
        </p:spPr>
        <p:txBody>
          <a:bodyPr/>
          <a:lstStyle/>
          <a:p>
            <a:pPr algn="ctr"/>
            <a:r>
              <a:rPr lang="pl-PL" dirty="0" smtClean="0"/>
              <a:t>Wzgórze dąbrowskiego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1794 r.</a:t>
            </a:r>
            <a:endParaRPr lang="pl-PL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ktualności | fontanny.pomp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4000496" cy="3000373"/>
          </a:xfrm>
          <a:prstGeom prst="rect">
            <a:avLst/>
          </a:prstGeom>
          <a:noFill/>
        </p:spPr>
      </p:pic>
      <p:pic>
        <p:nvPicPr>
          <p:cNvPr id="25606" name="Picture 6" descr="Zmiany w parku na Wzgórzu Dąbrowskiego. Korzystne? [ZDJĘCI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786213" cy="2524142"/>
          </a:xfrm>
          <a:prstGeom prst="rect">
            <a:avLst/>
          </a:prstGeom>
          <a:noFill/>
        </p:spPr>
      </p:pic>
      <p:pic>
        <p:nvPicPr>
          <p:cNvPr id="25608" name="Picture 8" descr="Jak zmieni się park na Wzgórzu Dąbrowskiego? Zakwitną magnol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4429092" cy="2731273"/>
          </a:xfrm>
          <a:prstGeom prst="rect">
            <a:avLst/>
          </a:prstGeom>
          <a:noFill/>
        </p:spPr>
      </p:pic>
      <p:pic>
        <p:nvPicPr>
          <p:cNvPr id="25610" name="Picture 10" descr="File:Dolny taras park Dabrowskiego Bydgoszcz.jp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14686"/>
            <a:ext cx="4405375" cy="3304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pl-PL" dirty="0" err="1" smtClean="0"/>
              <a:t>zagłuszarka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Na początku lat 50. XX wieku, we wschodniej części parku władze ustawiły wieżę drewnianą o wysokości 25 m, na której zainstalowano </a:t>
            </a:r>
            <a:r>
              <a:rPr lang="pl-PL" sz="2000" dirty="0" err="1" smtClean="0"/>
              <a:t>zagłuszarkę</a:t>
            </a:r>
            <a:r>
              <a:rPr lang="pl-PL" sz="2000" dirty="0" smtClean="0"/>
              <a:t> audycji radiowych nadawanych z Zachodniej Europy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</a:t>
            </a:r>
            <a:r>
              <a:rPr lang="pl-PL" sz="2000" dirty="0" smtClean="0"/>
              <a:t>18 listopada 1956 r. społeczeństwo Bydgoszczy w spontanicznej manifestacji spaliło maszt radiostacji zagłuszającej. 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 </a:t>
            </a:r>
            <a:r>
              <a:rPr lang="pl-PL" sz="2000" dirty="0" smtClean="0"/>
              <a:t>latach następnych uczestnicy akcji zostali poddani represjom, lecz radiostacja nie została odbudowana.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86742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b="0" dirty="0" smtClean="0"/>
              <a:t>Tablica upamiętniająca </a:t>
            </a:r>
            <a:br>
              <a:rPr lang="pl-PL" sz="2000" b="0" dirty="0" smtClean="0"/>
            </a:br>
            <a:r>
              <a:rPr lang="pl-PL" sz="2000" b="0" dirty="0" smtClean="0"/>
              <a:t>spalenie  </a:t>
            </a:r>
            <a:r>
              <a:rPr lang="pl-PL" sz="2000" b="0" dirty="0" err="1" smtClean="0"/>
              <a:t>zagłuszarki</a:t>
            </a:r>
            <a:r>
              <a:rPr lang="pl-PL" sz="2000" b="0" smtClean="0"/>
              <a:t> </a:t>
            </a:r>
            <a:r>
              <a:rPr lang="pl-PL" sz="2000" b="0" dirty="0" smtClean="0"/>
              <a:t> audycji</a:t>
            </a:r>
            <a:r>
              <a:rPr lang="pl-PL" sz="2000" b="0" smtClean="0"/>
              <a:t>  Wolna </a:t>
            </a:r>
            <a:r>
              <a:rPr lang="pl-PL" sz="2000" b="0" dirty="0" smtClean="0"/>
              <a:t>Europa</a:t>
            </a:r>
            <a:r>
              <a:rPr lang="pl-PL" sz="2000" b="0" smtClean="0"/>
              <a:t>  przez </a:t>
            </a:r>
            <a:r>
              <a:rPr lang="pl-PL" sz="2000" b="0" dirty="0" smtClean="0"/>
              <a:t>społeczeństwo Bydgoszczy 18 listopada 1956 r.</a:t>
            </a:r>
            <a:endParaRPr lang="pl-PL" sz="2000" dirty="0"/>
          </a:p>
        </p:txBody>
      </p:sp>
      <p:pic>
        <p:nvPicPr>
          <p:cNvPr id="1026" name="Picture 2" descr="https://upload.wikimedia.org/wikipedia/commons/7/7a/Park_Henryka_Dabrowskiego_tab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75683"/>
            <a:ext cx="6467452" cy="4572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lokalizacja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357430"/>
            <a:ext cx="7615262" cy="4026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Teren </a:t>
            </a:r>
            <a:r>
              <a:rPr lang="pl-PL" sz="1800" dirty="0" smtClean="0"/>
              <a:t>jest </a:t>
            </a:r>
            <a:r>
              <a:rPr lang="pl-PL" sz="1800" dirty="0" smtClean="0"/>
              <a:t>usytuowany w </a:t>
            </a:r>
            <a:r>
              <a:rPr lang="pl-PL" sz="1800" dirty="0" smtClean="0"/>
              <a:t>obrębie osiedla </a:t>
            </a:r>
            <a:r>
              <a:rPr lang="pl-PL" sz="1800" b="1" dirty="0" smtClean="0"/>
              <a:t>Szwederowo </a:t>
            </a:r>
            <a:r>
              <a:rPr lang="pl-PL" sz="1800" dirty="0" smtClean="0"/>
              <a:t>w Bydgoszczy. Jest zlokalizowany na fragmencie Zbocza </a:t>
            </a:r>
            <a:r>
              <a:rPr lang="pl-PL" sz="1800" dirty="0" smtClean="0"/>
              <a:t>Bydgoskiego.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800" dirty="0" smtClean="0"/>
              <a:t>Miejsce to zwane jest </a:t>
            </a:r>
            <a:r>
              <a:rPr lang="pl-PL" sz="1800" b="1" dirty="0" smtClean="0"/>
              <a:t>Wzgórzem im. gen. Jana Henryka Dąbrowskiego</a:t>
            </a:r>
            <a:r>
              <a:rPr lang="pl-PL" sz="1800" dirty="0" smtClean="0"/>
              <a:t>, gdyż z tego miejsca generał dowodził szturmem Bydgoszczy 2 października 1794 r. podczas insurekcji kościuszkowskiej</a:t>
            </a:r>
            <a:r>
              <a:rPr lang="pl-PL" sz="1800" dirty="0" smtClean="0"/>
              <a:t>.</a:t>
            </a:r>
          </a:p>
          <a:p>
            <a:pPr>
              <a:buNone/>
            </a:pPr>
            <a:endParaRPr lang="pl-PL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1794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785794"/>
            <a:ext cx="7929618" cy="5669942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Podczas powstania kościuszkowskiego walki toczyły się również na ziemiach polskich I </a:t>
            </a:r>
            <a:r>
              <a:rPr lang="pl-PL" sz="1200" dirty="0" err="1" smtClean="0"/>
              <a:t>i</a:t>
            </a:r>
            <a:r>
              <a:rPr lang="pl-PL" sz="1200" dirty="0" smtClean="0"/>
              <a:t> II zaboru pruskiego. T. Kościuszko dla wsparcia powstańców w Wielkopolsce wysłał tam we wrześniu 3-tysięczny korpus </a:t>
            </a:r>
            <a:r>
              <a:rPr lang="pl-PL" sz="1200" b="1" dirty="0" smtClean="0"/>
              <a:t>gen. Jana Henryka Dąbrowskiego</a:t>
            </a:r>
            <a:r>
              <a:rPr lang="pl-PL" sz="1200" dirty="0" smtClean="0"/>
              <a:t>. </a:t>
            </a:r>
          </a:p>
          <a:p>
            <a:r>
              <a:rPr lang="pl-PL" sz="1200" b="1" dirty="0" smtClean="0"/>
              <a:t>2 października 1794 </a:t>
            </a:r>
            <a:r>
              <a:rPr lang="pl-PL" sz="1200" dirty="0" smtClean="0"/>
              <a:t>r. na podmiejskiej górce (nazwanej po powrocie Bydgoszczy do Polski w XX wieku </a:t>
            </a:r>
            <a:r>
              <a:rPr lang="pl-PL" sz="1200" b="1" dirty="0" smtClean="0"/>
              <a:t>Wzgórzem Dąbrowskiego</a:t>
            </a:r>
            <a:r>
              <a:rPr lang="pl-PL" sz="1200" dirty="0" smtClean="0"/>
              <a:t>) stanęła polska artyleria i zaczęła ostrzeliwać miasto. Ostrzał spowodował pewne zniszczenia w pobliżu Bramy Kujawskiej i kościoła Bernardynów oraz w okolicach przeprawy wzdłuż ul. Mostowej. W walce o miasto Prusacy stracili około 100 żołnierzy, a ponad 400 dostało się do niewoli. Straty polskie 25 zabitych, 30 rannych.</a:t>
            </a:r>
          </a:p>
          <a:p>
            <a:r>
              <a:rPr lang="pl-PL" sz="1200" dirty="0" smtClean="0"/>
              <a:t>W bitwie poległ dowódca obrony miasta i oddziałów pacyfikujących powstanie wielkopolskie płk Johann </a:t>
            </a:r>
            <a:r>
              <a:rPr lang="pl-PL" sz="1200" dirty="0" err="1" smtClean="0"/>
              <a:t>Székely</a:t>
            </a:r>
            <a:r>
              <a:rPr lang="pl-PL" sz="1200" dirty="0" smtClean="0"/>
              <a:t> – został śmiertelnie ranny przez pocisk armatni kiedy ruszył na pomoc załodze miasta i szedł na czele kolumny przechodzącej przez most na Brdzie. </a:t>
            </a:r>
          </a:p>
          <a:p>
            <a:r>
              <a:rPr lang="pl-PL" sz="1200" dirty="0" smtClean="0"/>
              <a:t>Powstańcy na dwa tygodnie opanowali Bydgoszcz</a:t>
            </a:r>
          </a:p>
          <a:p>
            <a:endParaRPr lang="pl-PL" sz="1200" dirty="0"/>
          </a:p>
        </p:txBody>
      </p:sp>
      <p:pic>
        <p:nvPicPr>
          <p:cNvPr id="4" name="Picture 2" descr="https://1.bp.blogspot.com/--x7Rgu6aIgc/T0ViF93-VwI/AAAAAAAACQo/UzZe3rCNjSI/s400/Bitwa_o_most_Gda%25C5%2584ski_1794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3810000" cy="185737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i="1" dirty="0" smtClean="0">
                <a:solidFill>
                  <a:schemeClr val="tx2">
                    <a:lumMod val="50000"/>
                  </a:schemeClr>
                </a:solidFill>
              </a:rPr>
              <a:t>Bitwa o Most Gdański w Bydgoszczy</a:t>
            </a: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 1794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1400" b="0" dirty="0" smtClean="0"/>
              <a:t>4 października 1794 gen. Jan Henryk Dąbrowski zostaje awansowany przez Kościuszkę na generała </a:t>
            </a:r>
            <a:r>
              <a:rPr lang="pl-PL" sz="1400" b="0" dirty="0" err="1" smtClean="0"/>
              <a:t>lejtanta</a:t>
            </a:r>
            <a:r>
              <a:rPr lang="pl-PL" sz="1400" dirty="0"/>
              <a:t> </a:t>
            </a:r>
            <a:r>
              <a:rPr lang="pl-PL" sz="1400" dirty="0" smtClean="0"/>
              <a:t>za</a:t>
            </a:r>
            <a:r>
              <a:rPr lang="pl-PL" sz="1400" b="0" dirty="0" smtClean="0"/>
              <a:t> wzięcie Bydgoszczy 3 października 1794 szturmem z rąk Prusaków.</a:t>
            </a:r>
            <a:endParaRPr lang="pl-PL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86742" cy="53719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Wjazd J. H. Dąbrowskiego do </a:t>
            </a:r>
            <a:r>
              <a:rPr lang="pl-PL" sz="2800" dirty="0" err="1" smtClean="0"/>
              <a:t>bydgoszczy</a:t>
            </a:r>
            <a:endParaRPr lang="pl-PL" sz="2800" dirty="0"/>
          </a:p>
        </p:txBody>
      </p:sp>
      <p:pic>
        <p:nvPicPr>
          <p:cNvPr id="3" name="Picture 2" descr="https://s.twojahistoria.pl/uploads/2017/10/Wjazd-Dabrowskiego-do-Bydgoszc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pl-PL" dirty="0" smtClean="0"/>
              <a:t>Wzgórze Dąbrowskiego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w 1816 r. na </a:t>
            </a:r>
            <a:r>
              <a:rPr lang="pl-PL" sz="1600" dirty="0" smtClean="0"/>
              <a:t>wzgórzu został założony pierwszy </a:t>
            </a:r>
            <a:r>
              <a:rPr lang="pl-PL" sz="1600" dirty="0" smtClean="0"/>
              <a:t>cmentarz żydowski w Bydgoszczy - przy ul. Filareckiej. Cmentarz zamknięto dla pochówków w 1874 </a:t>
            </a:r>
            <a:r>
              <a:rPr lang="pl-PL" sz="1600" dirty="0" smtClean="0"/>
              <a:t>roku. W </a:t>
            </a:r>
            <a:r>
              <a:rPr lang="pl-PL" sz="1600" dirty="0" smtClean="0"/>
              <a:t>1942 r. </a:t>
            </a:r>
            <a:r>
              <a:rPr lang="pl-PL" sz="1600" dirty="0" smtClean="0"/>
              <a:t>został</a:t>
            </a:r>
            <a:r>
              <a:rPr lang="pl-PL" sz="1600" dirty="0" smtClean="0"/>
              <a:t> </a:t>
            </a:r>
            <a:r>
              <a:rPr lang="pl-PL" sz="1600" dirty="0" smtClean="0"/>
              <a:t>zlikwidowany, a </a:t>
            </a:r>
            <a:r>
              <a:rPr lang="pl-PL" sz="1600" dirty="0" smtClean="0"/>
              <a:t>po wojnie </a:t>
            </a:r>
            <a:r>
              <a:rPr lang="pl-PL" sz="1600" dirty="0" smtClean="0"/>
              <a:t>teren zagospodarowano zielenią</a:t>
            </a:r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w </a:t>
            </a:r>
            <a:r>
              <a:rPr lang="pl-PL" sz="1600" dirty="0" smtClean="0"/>
              <a:t>1832 r. utworzono na wzgórzu </a:t>
            </a:r>
            <a:r>
              <a:rPr lang="pl-PL" sz="1600" dirty="0" smtClean="0"/>
              <a:t>park</a:t>
            </a:r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w</a:t>
            </a:r>
            <a:r>
              <a:rPr lang="pl-PL" sz="1600" dirty="0" smtClean="0"/>
              <a:t> </a:t>
            </a:r>
            <a:r>
              <a:rPr lang="pl-PL" sz="1600" dirty="0" smtClean="0"/>
              <a:t>zachodniej części wzgórza </a:t>
            </a:r>
            <a:r>
              <a:rPr lang="pl-PL" sz="1600" dirty="0" smtClean="0"/>
              <a:t>znajdują </a:t>
            </a:r>
            <a:r>
              <a:rPr lang="pl-PL" sz="1600" dirty="0" smtClean="0"/>
              <a:t>się dwa stawy </a:t>
            </a:r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w </a:t>
            </a:r>
            <a:r>
              <a:rPr lang="pl-PL" sz="1600" dirty="0" smtClean="0"/>
              <a:t>roku 1900, w czasie budowy ujęcia wodnego w Bydgoszczy przy ulicy Filareckiej zbudowano wysoką wieżę wodną, z galerią widokową na </a:t>
            </a:r>
            <a:r>
              <a:rPr lang="pl-PL" sz="1600" dirty="0" smtClean="0"/>
              <a:t>szczycie. Z </a:t>
            </a:r>
            <a:r>
              <a:rPr lang="pl-PL" sz="1600" dirty="0" smtClean="0"/>
              <a:t>wieży </a:t>
            </a:r>
            <a:r>
              <a:rPr lang="pl-PL" sz="1600" dirty="0" smtClean="0"/>
              <a:t>roztacza </a:t>
            </a:r>
            <a:r>
              <a:rPr lang="pl-PL" sz="1600" dirty="0" smtClean="0"/>
              <a:t>się rozległy widok na Bydgoszcz i </a:t>
            </a:r>
            <a:r>
              <a:rPr lang="pl-PL" sz="1600" dirty="0" smtClean="0"/>
              <a:t>okolicę</a:t>
            </a:r>
            <a:endParaRPr lang="pl-PL" sz="1600" baseline="30000" dirty="0" smtClean="0"/>
          </a:p>
          <a:p>
            <a:endParaRPr lang="pl-PL" sz="1600" baseline="300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Wzgórze  dąbrowskiego</a:t>
            </a:r>
            <a:endParaRPr lang="pl-PL" dirty="0"/>
          </a:p>
        </p:txBody>
      </p:sp>
      <p:pic>
        <p:nvPicPr>
          <p:cNvPr id="3" name="Picture 4" descr="https://upload.wikimedia.org/wikipedia/commons/thumb/b/bc/Park_Henryka_Dabrowskiego_wie%C5%BCa_2005.jpg/800px-Park_Henryka_Dabrowskiego_wie%C5%BCa_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3286148" cy="3758533"/>
          </a:xfrm>
          <a:prstGeom prst="rect">
            <a:avLst/>
          </a:prstGeom>
          <a:noFill/>
        </p:spPr>
      </p:pic>
      <p:pic>
        <p:nvPicPr>
          <p:cNvPr id="4" name="Picture 12" descr="https://upload.wikimedia.org/wikipedia/commons/5/5d/Park_Henryka_Dabrowskiego_wido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783461" cy="3745420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commons/8/8e/Park_Henryka_Dabrowskiego_widok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3752808" cy="2275873"/>
          </a:xfrm>
          <a:prstGeom prst="rect">
            <a:avLst/>
          </a:prstGeom>
          <a:noFill/>
        </p:spPr>
      </p:pic>
      <p:pic>
        <p:nvPicPr>
          <p:cNvPr id="6" name="Picture 2" descr="https://upload.wikimedia.org/wikipedia/commons/7/75/Park_Henryka_Dabrowskiego_obelisk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3357586" cy="2531305"/>
          </a:xfrm>
          <a:prstGeom prst="rect">
            <a:avLst/>
          </a:prstGeom>
          <a:noFill/>
        </p:spPr>
      </p:pic>
      <p:pic>
        <p:nvPicPr>
          <p:cNvPr id="7" name="Picture 14" descr="https://upload.wikimedia.org/wikipedia/commons/b/bf/Park_Henryka_Dabrowskiego_obelisk_tabl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643446"/>
            <a:ext cx="2681238" cy="194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751770"/>
          </a:xfrm>
        </p:spPr>
        <p:txBody>
          <a:bodyPr>
            <a:noAutofit/>
          </a:bodyPr>
          <a:lstStyle/>
          <a:p>
            <a:pPr algn="ctr"/>
            <a:r>
              <a:rPr lang="pl-PL" sz="1200" i="1" dirty="0" smtClean="0"/>
              <a:t>Tablica pamiątkowa w Bydgoszczy poświęcona gen. Janowi Henrykowi Dąbrowskiemu</a:t>
            </a:r>
            <a:br>
              <a:rPr lang="pl-PL" sz="1200" i="1" dirty="0" smtClean="0"/>
            </a:br>
            <a:r>
              <a:rPr lang="pl-PL" sz="1200" i="1" dirty="0" smtClean="0"/>
              <a:t/>
            </a:r>
            <a:br>
              <a:rPr lang="pl-PL" sz="1200" i="1" dirty="0" smtClean="0"/>
            </a:br>
            <a:r>
              <a:rPr lang="pl-PL" sz="1800" i="1" dirty="0" smtClean="0"/>
              <a:t> Z tego miejsca w 1794 roku</a:t>
            </a:r>
            <a:br>
              <a:rPr lang="pl-PL" sz="1800" i="1" dirty="0" smtClean="0"/>
            </a:br>
            <a:r>
              <a:rPr lang="pl-PL" sz="1800" i="1" dirty="0" smtClean="0"/>
              <a:t>dowodził wojskiem polskim</a:t>
            </a:r>
            <a:br>
              <a:rPr lang="pl-PL" sz="1800" i="1" dirty="0" smtClean="0"/>
            </a:br>
            <a:r>
              <a:rPr lang="pl-PL" sz="1800" i="1" dirty="0" smtClean="0"/>
              <a:t>w walce z Prusakami</a:t>
            </a:r>
            <a:br>
              <a:rPr lang="pl-PL" sz="1800" i="1" dirty="0" smtClean="0"/>
            </a:br>
            <a:r>
              <a:rPr lang="pl-PL" sz="1800" i="1" dirty="0" smtClean="0"/>
              <a:t>o wyzwolenie Bydgoszczy</a:t>
            </a:r>
            <a:br>
              <a:rPr lang="pl-PL" sz="1800" i="1" dirty="0" smtClean="0"/>
            </a:br>
            <a:r>
              <a:rPr lang="pl-PL" sz="1800" i="1" dirty="0" smtClean="0"/>
              <a:t>wielki patriota i bohater</a:t>
            </a:r>
            <a:br>
              <a:rPr lang="pl-PL" sz="1800" i="1" dirty="0" smtClean="0"/>
            </a:br>
            <a:r>
              <a:rPr lang="pl-PL" sz="1800" i="1" dirty="0" smtClean="0"/>
              <a:t>generał Jan Henryk Dąbrowski.</a:t>
            </a:r>
            <a:br>
              <a:rPr lang="pl-PL" sz="1800" i="1" dirty="0" smtClean="0"/>
            </a:br>
            <a:r>
              <a:rPr lang="pl-PL" sz="1800" i="1" dirty="0" smtClean="0"/>
              <a:t/>
            </a:r>
            <a:br>
              <a:rPr lang="pl-PL" sz="1800" i="1" dirty="0" smtClean="0"/>
            </a:br>
            <a:endParaRPr lang="pl-PL" sz="1800" dirty="0"/>
          </a:p>
        </p:txBody>
      </p:sp>
      <p:pic>
        <p:nvPicPr>
          <p:cNvPr id="3" name="Picture 2" descr="https://4.bp.blogspot.com/-hmtJn36YQpw/T0VlJuMad2I/AAAAAAAACQ0/8XRJL2s-3BY/s400/bydgosz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3810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642942"/>
          </a:xfrm>
        </p:spPr>
        <p:txBody>
          <a:bodyPr>
            <a:normAutofit/>
          </a:bodyPr>
          <a:lstStyle/>
          <a:p>
            <a:r>
              <a:rPr lang="pl-PL" dirty="0" smtClean="0"/>
              <a:t>Zabytkowa wieża ciśnień</a:t>
            </a:r>
            <a:endParaRPr lang="pl-PL" dirty="0"/>
          </a:p>
        </p:txBody>
      </p:sp>
      <p:pic>
        <p:nvPicPr>
          <p:cNvPr id="3074" name="Picture 2" descr="https://upload.wikimedia.org/wikipedia/commons/thumb/4/40/Bdg_wiezacisnien_2_07-2013.jpg/800px-Bdg_wiezacisnien_2_07-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934074" cy="5286412"/>
          </a:xfrm>
          <a:prstGeom prst="rect">
            <a:avLst/>
          </a:prstGeom>
          <a:noFill/>
        </p:spPr>
      </p:pic>
      <p:pic>
        <p:nvPicPr>
          <p:cNvPr id="3078" name="Picture 6" descr="https://upload.wikimedia.org/wikipedia/commons/e/ee/Muzeum_Wodoci%C4%85g%C3%B3w_w_ci%C5%9Bn_Bydg_03-2013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19102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upload.wikimedia.org/wikipedia/commons/thumb/3/3c/Bdg_widokzwcisnien_operaNova_2_10-2013.jpg/1280px-Bdg_widokzwcisnien_operaNova_2_10-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86190"/>
            <a:ext cx="3524243" cy="2643182"/>
          </a:xfrm>
          <a:prstGeom prst="rect">
            <a:avLst/>
          </a:prstGeom>
          <a:noFill/>
        </p:spPr>
      </p:pic>
      <p:pic>
        <p:nvPicPr>
          <p:cNvPr id="3" name="Picture 10" descr="https://upload.wikimedia.org/wikipedia/commons/9/94/Bdg_widokzwie%C5%BCyci%C5%9Bn_lun_b_05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3395650" cy="2546738"/>
          </a:xfrm>
          <a:prstGeom prst="rect">
            <a:avLst/>
          </a:prstGeom>
          <a:noFill/>
        </p:spPr>
      </p:pic>
      <p:pic>
        <p:nvPicPr>
          <p:cNvPr id="4" name="Picture 12" descr="https://upload.wikimedia.org/wikipedia/commons/thumb/6/6d/Bdg_wiezacisnien_3_07-2013.jpg/1280px-Bdg_wiezacisnien_3_07-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73" y="285728"/>
            <a:ext cx="374206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206</Words>
  <Application>Microsoft Office PowerPoint</Application>
  <PresentationFormat>Pokaz na ekranie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Bogaty</vt:lpstr>
      <vt:lpstr>Wzgórze dąbrowskiego</vt:lpstr>
      <vt:lpstr>lokalizacja</vt:lpstr>
      <vt:lpstr>1794  </vt:lpstr>
      <vt:lpstr>Wjazd J. H. Dąbrowskiego do bydgoszczy</vt:lpstr>
      <vt:lpstr>Wzgórze Dąbrowskiego</vt:lpstr>
      <vt:lpstr>Wzgórze  dąbrowskiego</vt:lpstr>
      <vt:lpstr>Tablica pamiątkowa w Bydgoszczy poświęcona gen. Janowi Henrykowi Dąbrowskiemu   Z tego miejsca w 1794 roku dowodził wojskiem polskim w walce z Prusakami o wyzwolenie Bydgoszczy wielki patriota i bohater generał Jan Henryk Dąbrowski.  </vt:lpstr>
      <vt:lpstr>Zabytkowa wieża ciśnień</vt:lpstr>
      <vt:lpstr>Slajd 9</vt:lpstr>
      <vt:lpstr>Slajd 10</vt:lpstr>
      <vt:lpstr>zagłuszarka</vt:lpstr>
      <vt:lpstr>Tablica upamiętniająca  spalenie  zagłuszarki  audycji  Wolna Europa  przez społeczeństwo Bydgoszczy 18 listopada 1956 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Wzgórze dąbrowskiego</dc:title>
  <dc:creator>Bożena</dc:creator>
  <cp:lastModifiedBy>Bożena</cp:lastModifiedBy>
  <cp:revision>7</cp:revision>
  <dcterms:created xsi:type="dcterms:W3CDTF">2020-04-29T06:20:00Z</dcterms:created>
  <dcterms:modified xsi:type="dcterms:W3CDTF">2020-04-29T07:25:39Z</dcterms:modified>
</cp:coreProperties>
</file>