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867D8-1696-4062-90C0-0A93E48C3CC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655C3E-1F1F-4D40-BE12-3D39C3C4BCEF}">
      <dgm:prSet phldrT="[Tekst]"/>
      <dgm:spPr/>
      <dgm:t>
        <a:bodyPr/>
        <a:lstStyle/>
        <a:p>
          <a:r>
            <a:rPr lang="pl-PL" dirty="0" smtClean="0"/>
            <a:t>1764 elekcja S.A. Poniatowskiego</a:t>
          </a:r>
          <a:endParaRPr lang="pl-PL" dirty="0"/>
        </a:p>
      </dgm:t>
    </dgm:pt>
    <dgm:pt modelId="{59B0DD45-FE16-4468-B0EF-F539CA814770}" type="parTrans" cxnId="{028CFBD2-B7E0-4AD4-9EC5-0540A81E47A2}">
      <dgm:prSet/>
      <dgm:spPr/>
      <dgm:t>
        <a:bodyPr/>
        <a:lstStyle/>
        <a:p>
          <a:endParaRPr lang="pl-PL"/>
        </a:p>
      </dgm:t>
    </dgm:pt>
    <dgm:pt modelId="{B73A76B2-FA8E-46E6-9D5D-C4E0A352D0B0}" type="sibTrans" cxnId="{028CFBD2-B7E0-4AD4-9EC5-0540A81E47A2}">
      <dgm:prSet/>
      <dgm:spPr/>
      <dgm:t>
        <a:bodyPr/>
        <a:lstStyle/>
        <a:p>
          <a:endParaRPr lang="pl-PL"/>
        </a:p>
      </dgm:t>
    </dgm:pt>
    <dgm:pt modelId="{AE06F48E-4492-46E8-8995-2A1817CB49BF}">
      <dgm:prSet phldrT="[Tekst]"/>
      <dgm:spPr/>
      <dgm:t>
        <a:bodyPr/>
        <a:lstStyle/>
        <a:p>
          <a:r>
            <a:rPr lang="pl-PL" dirty="0" smtClean="0"/>
            <a:t>Pierwsze reformy</a:t>
          </a:r>
          <a:endParaRPr lang="pl-PL" dirty="0"/>
        </a:p>
      </dgm:t>
    </dgm:pt>
    <dgm:pt modelId="{BCD4043C-570E-42C1-A58C-32CDCCF9BA88}" type="parTrans" cxnId="{FE6A2A0C-CE4B-48FA-8ABF-931C013AC314}">
      <dgm:prSet/>
      <dgm:spPr/>
      <dgm:t>
        <a:bodyPr/>
        <a:lstStyle/>
        <a:p>
          <a:endParaRPr lang="pl-PL"/>
        </a:p>
      </dgm:t>
    </dgm:pt>
    <dgm:pt modelId="{8764348C-BEFF-4EB9-854E-86EE8BFF4741}" type="sibTrans" cxnId="{FE6A2A0C-CE4B-48FA-8ABF-931C013AC314}">
      <dgm:prSet/>
      <dgm:spPr/>
      <dgm:t>
        <a:bodyPr/>
        <a:lstStyle/>
        <a:p>
          <a:endParaRPr lang="pl-PL"/>
        </a:p>
      </dgm:t>
    </dgm:pt>
    <dgm:pt modelId="{30289DBB-A577-4F30-B5C2-1B489748E82D}">
      <dgm:prSet phldrT="[Tekst]"/>
      <dgm:spPr/>
      <dgm:t>
        <a:bodyPr/>
        <a:lstStyle/>
        <a:p>
          <a:r>
            <a:rPr lang="pl-PL" dirty="0" smtClean="0"/>
            <a:t>Ingerencja Rosji-uchwalenie praw dla innowierców</a:t>
          </a:r>
          <a:endParaRPr lang="pl-PL" dirty="0"/>
        </a:p>
      </dgm:t>
    </dgm:pt>
    <dgm:pt modelId="{BD7324A6-DE83-498D-AE49-C7C58E4ABAE9}" type="parTrans" cxnId="{6E31686E-E736-4760-AA13-3445BA8ECEB0}">
      <dgm:prSet/>
      <dgm:spPr/>
      <dgm:t>
        <a:bodyPr/>
        <a:lstStyle/>
        <a:p>
          <a:endParaRPr lang="pl-PL"/>
        </a:p>
      </dgm:t>
    </dgm:pt>
    <dgm:pt modelId="{A2D57DD7-3559-4C7A-854A-0748E9BC145C}" type="sibTrans" cxnId="{6E31686E-E736-4760-AA13-3445BA8ECEB0}">
      <dgm:prSet/>
      <dgm:spPr/>
      <dgm:t>
        <a:bodyPr/>
        <a:lstStyle/>
        <a:p>
          <a:endParaRPr lang="pl-PL"/>
        </a:p>
      </dgm:t>
    </dgm:pt>
    <dgm:pt modelId="{7013B31F-6AF9-4449-8555-200D0889B5CF}">
      <dgm:prSet/>
      <dgm:spPr/>
      <dgm:t>
        <a:bodyPr/>
        <a:lstStyle/>
        <a:p>
          <a:r>
            <a:rPr lang="pl-PL" dirty="0" smtClean="0"/>
            <a:t>Zaniepokojenie Rosji</a:t>
          </a:r>
          <a:endParaRPr lang="pl-PL" dirty="0"/>
        </a:p>
      </dgm:t>
    </dgm:pt>
    <dgm:pt modelId="{46336C43-1E20-4E55-82A5-F76769CD6CB9}" type="parTrans" cxnId="{771E3F8B-7093-44F2-B14E-349BE4F9BF72}">
      <dgm:prSet/>
      <dgm:spPr/>
      <dgm:t>
        <a:bodyPr/>
        <a:lstStyle/>
        <a:p>
          <a:endParaRPr lang="pl-PL"/>
        </a:p>
      </dgm:t>
    </dgm:pt>
    <dgm:pt modelId="{47D6FF69-6D81-48F3-9BC4-576E546D2F83}" type="sibTrans" cxnId="{771E3F8B-7093-44F2-B14E-349BE4F9BF72}">
      <dgm:prSet/>
      <dgm:spPr/>
      <dgm:t>
        <a:bodyPr/>
        <a:lstStyle/>
        <a:p>
          <a:endParaRPr lang="pl-PL"/>
        </a:p>
      </dgm:t>
    </dgm:pt>
    <dgm:pt modelId="{EDE6A0C9-DD69-4017-97DA-EF21075F3B70}">
      <dgm:prSet/>
      <dgm:spPr/>
      <dgm:t>
        <a:bodyPr/>
        <a:lstStyle/>
        <a:p>
          <a:r>
            <a:rPr lang="pl-PL" dirty="0" smtClean="0"/>
            <a:t>uchwalenie praw kardynalnych 1767r.</a:t>
          </a:r>
          <a:endParaRPr lang="pl-PL" dirty="0"/>
        </a:p>
      </dgm:t>
    </dgm:pt>
    <dgm:pt modelId="{16B5162B-00E7-4D4E-9323-3B4E4898E513}" type="parTrans" cxnId="{D5B17F09-4DF9-47E8-B886-77CC50D75454}">
      <dgm:prSet/>
      <dgm:spPr/>
      <dgm:t>
        <a:bodyPr/>
        <a:lstStyle/>
        <a:p>
          <a:endParaRPr lang="pl-PL"/>
        </a:p>
      </dgm:t>
    </dgm:pt>
    <dgm:pt modelId="{5D7E412E-ACBB-41AE-9832-8B8FAC83BC16}" type="sibTrans" cxnId="{D5B17F09-4DF9-47E8-B886-77CC50D75454}">
      <dgm:prSet/>
      <dgm:spPr/>
      <dgm:t>
        <a:bodyPr/>
        <a:lstStyle/>
        <a:p>
          <a:endParaRPr lang="pl-PL"/>
        </a:p>
      </dgm:t>
    </dgm:pt>
    <dgm:pt modelId="{CBF35D31-55B4-4505-A8DD-D43A91093B81}" type="pres">
      <dgm:prSet presAssocID="{9F2867D8-1696-4062-90C0-0A93E48C3CCE}" presName="Name0" presStyleCnt="0">
        <dgm:presLayoutVars>
          <dgm:dir/>
          <dgm:animLvl val="lvl"/>
          <dgm:resizeHandles val="exact"/>
        </dgm:presLayoutVars>
      </dgm:prSet>
      <dgm:spPr/>
    </dgm:pt>
    <dgm:pt modelId="{00D07284-1CC5-46F9-8A0C-6F564538ED95}" type="pres">
      <dgm:prSet presAssocID="{E9655C3E-1F1F-4D40-BE12-3D39C3C4BCE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CB6461-9742-44D5-96ED-94E0700E76D4}" type="pres">
      <dgm:prSet presAssocID="{B73A76B2-FA8E-46E6-9D5D-C4E0A352D0B0}" presName="parTxOnlySpace" presStyleCnt="0"/>
      <dgm:spPr/>
    </dgm:pt>
    <dgm:pt modelId="{501F1FE4-D4EF-4975-AF1D-321595BEF576}" type="pres">
      <dgm:prSet presAssocID="{AE06F48E-4492-46E8-8995-2A1817CB49B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3E7114-28A3-46EC-A9C4-184131F69659}" type="pres">
      <dgm:prSet presAssocID="{8764348C-BEFF-4EB9-854E-86EE8BFF4741}" presName="parTxOnlySpace" presStyleCnt="0"/>
      <dgm:spPr/>
    </dgm:pt>
    <dgm:pt modelId="{C4470124-B9B2-4A90-A0C7-9411F14FC419}" type="pres">
      <dgm:prSet presAssocID="{7013B31F-6AF9-4449-8555-200D0889B5C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6C0061-1789-4F87-B773-4EDF76CAA258}" type="pres">
      <dgm:prSet presAssocID="{47D6FF69-6D81-48F3-9BC4-576E546D2F83}" presName="parTxOnlySpace" presStyleCnt="0"/>
      <dgm:spPr/>
    </dgm:pt>
    <dgm:pt modelId="{CDE565C4-D815-464A-B758-B7DF97779900}" type="pres">
      <dgm:prSet presAssocID="{30289DBB-A577-4F30-B5C2-1B489748E82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32CA8D-6C06-4051-A229-847590022AAE}" type="pres">
      <dgm:prSet presAssocID="{A2D57DD7-3559-4C7A-854A-0748E9BC145C}" presName="parTxOnlySpace" presStyleCnt="0"/>
      <dgm:spPr/>
    </dgm:pt>
    <dgm:pt modelId="{C05F3C9E-A03E-4121-816B-BB336B87ABBD}" type="pres">
      <dgm:prSet presAssocID="{EDE6A0C9-DD69-4017-97DA-EF21075F3B7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28CFBD2-B7E0-4AD4-9EC5-0540A81E47A2}" srcId="{9F2867D8-1696-4062-90C0-0A93E48C3CCE}" destId="{E9655C3E-1F1F-4D40-BE12-3D39C3C4BCEF}" srcOrd="0" destOrd="0" parTransId="{59B0DD45-FE16-4468-B0EF-F539CA814770}" sibTransId="{B73A76B2-FA8E-46E6-9D5D-C4E0A352D0B0}"/>
    <dgm:cxn modelId="{B3EAE202-9C43-4B96-94DA-CB60D8938FF1}" type="presOf" srcId="{7013B31F-6AF9-4449-8555-200D0889B5CF}" destId="{C4470124-B9B2-4A90-A0C7-9411F14FC419}" srcOrd="0" destOrd="0" presId="urn:microsoft.com/office/officeart/2005/8/layout/chevron1"/>
    <dgm:cxn modelId="{D5B17F09-4DF9-47E8-B886-77CC50D75454}" srcId="{9F2867D8-1696-4062-90C0-0A93E48C3CCE}" destId="{EDE6A0C9-DD69-4017-97DA-EF21075F3B70}" srcOrd="4" destOrd="0" parTransId="{16B5162B-00E7-4D4E-9323-3B4E4898E513}" sibTransId="{5D7E412E-ACBB-41AE-9832-8B8FAC83BC16}"/>
    <dgm:cxn modelId="{A1C45BF7-A668-4A62-9A73-F19EE65AEC32}" type="presOf" srcId="{E9655C3E-1F1F-4D40-BE12-3D39C3C4BCEF}" destId="{00D07284-1CC5-46F9-8A0C-6F564538ED95}" srcOrd="0" destOrd="0" presId="urn:microsoft.com/office/officeart/2005/8/layout/chevron1"/>
    <dgm:cxn modelId="{695DBA0B-4B88-4DEF-B2C1-638D433E3077}" type="presOf" srcId="{30289DBB-A577-4F30-B5C2-1B489748E82D}" destId="{CDE565C4-D815-464A-B758-B7DF97779900}" srcOrd="0" destOrd="0" presId="urn:microsoft.com/office/officeart/2005/8/layout/chevron1"/>
    <dgm:cxn modelId="{067C35D1-9934-4FD9-B49B-E0480EA267E9}" type="presOf" srcId="{EDE6A0C9-DD69-4017-97DA-EF21075F3B70}" destId="{C05F3C9E-A03E-4121-816B-BB336B87ABBD}" srcOrd="0" destOrd="0" presId="urn:microsoft.com/office/officeart/2005/8/layout/chevron1"/>
    <dgm:cxn modelId="{FE6A2A0C-CE4B-48FA-8ABF-931C013AC314}" srcId="{9F2867D8-1696-4062-90C0-0A93E48C3CCE}" destId="{AE06F48E-4492-46E8-8995-2A1817CB49BF}" srcOrd="1" destOrd="0" parTransId="{BCD4043C-570E-42C1-A58C-32CDCCF9BA88}" sibTransId="{8764348C-BEFF-4EB9-854E-86EE8BFF4741}"/>
    <dgm:cxn modelId="{6E31686E-E736-4760-AA13-3445BA8ECEB0}" srcId="{9F2867D8-1696-4062-90C0-0A93E48C3CCE}" destId="{30289DBB-A577-4F30-B5C2-1B489748E82D}" srcOrd="3" destOrd="0" parTransId="{BD7324A6-DE83-498D-AE49-C7C58E4ABAE9}" sibTransId="{A2D57DD7-3559-4C7A-854A-0748E9BC145C}"/>
    <dgm:cxn modelId="{771E3F8B-7093-44F2-B14E-349BE4F9BF72}" srcId="{9F2867D8-1696-4062-90C0-0A93E48C3CCE}" destId="{7013B31F-6AF9-4449-8555-200D0889B5CF}" srcOrd="2" destOrd="0" parTransId="{46336C43-1E20-4E55-82A5-F76769CD6CB9}" sibTransId="{47D6FF69-6D81-48F3-9BC4-576E546D2F83}"/>
    <dgm:cxn modelId="{448EF1CE-C2E6-4AF7-B4AA-D859216C19B1}" type="presOf" srcId="{9F2867D8-1696-4062-90C0-0A93E48C3CCE}" destId="{CBF35D31-55B4-4505-A8DD-D43A91093B81}" srcOrd="0" destOrd="0" presId="urn:microsoft.com/office/officeart/2005/8/layout/chevron1"/>
    <dgm:cxn modelId="{380E77FF-6D3C-4F28-9299-BD9B10979FB6}" type="presOf" srcId="{AE06F48E-4492-46E8-8995-2A1817CB49BF}" destId="{501F1FE4-D4EF-4975-AF1D-321595BEF576}" srcOrd="0" destOrd="0" presId="urn:microsoft.com/office/officeart/2005/8/layout/chevron1"/>
    <dgm:cxn modelId="{3F622FBF-A36C-455D-A4DC-1FFFB26F2525}" type="presParOf" srcId="{CBF35D31-55B4-4505-A8DD-D43A91093B81}" destId="{00D07284-1CC5-46F9-8A0C-6F564538ED95}" srcOrd="0" destOrd="0" presId="urn:microsoft.com/office/officeart/2005/8/layout/chevron1"/>
    <dgm:cxn modelId="{5ECB3E7B-FBD5-48C3-B355-B72BB97233B2}" type="presParOf" srcId="{CBF35D31-55B4-4505-A8DD-D43A91093B81}" destId="{DFCB6461-9742-44D5-96ED-94E0700E76D4}" srcOrd="1" destOrd="0" presId="urn:microsoft.com/office/officeart/2005/8/layout/chevron1"/>
    <dgm:cxn modelId="{49FD245A-BC44-4CDE-B4B2-7B08DC31D298}" type="presParOf" srcId="{CBF35D31-55B4-4505-A8DD-D43A91093B81}" destId="{501F1FE4-D4EF-4975-AF1D-321595BEF576}" srcOrd="2" destOrd="0" presId="urn:microsoft.com/office/officeart/2005/8/layout/chevron1"/>
    <dgm:cxn modelId="{417E43B1-5A88-4702-8E25-EAEFA26E4B2C}" type="presParOf" srcId="{CBF35D31-55B4-4505-A8DD-D43A91093B81}" destId="{9A3E7114-28A3-46EC-A9C4-184131F69659}" srcOrd="3" destOrd="0" presId="urn:microsoft.com/office/officeart/2005/8/layout/chevron1"/>
    <dgm:cxn modelId="{7F73EACE-8DED-47EE-9070-567CAC9EC7F9}" type="presParOf" srcId="{CBF35D31-55B4-4505-A8DD-D43A91093B81}" destId="{C4470124-B9B2-4A90-A0C7-9411F14FC419}" srcOrd="4" destOrd="0" presId="urn:microsoft.com/office/officeart/2005/8/layout/chevron1"/>
    <dgm:cxn modelId="{B49110D6-2859-41FB-9D3C-8D9377203F73}" type="presParOf" srcId="{CBF35D31-55B4-4505-A8DD-D43A91093B81}" destId="{EA6C0061-1789-4F87-B773-4EDF76CAA258}" srcOrd="5" destOrd="0" presId="urn:microsoft.com/office/officeart/2005/8/layout/chevron1"/>
    <dgm:cxn modelId="{F316EA7B-DAFC-47A0-9A67-5E37331F2B6D}" type="presParOf" srcId="{CBF35D31-55B4-4505-A8DD-D43A91093B81}" destId="{CDE565C4-D815-464A-B758-B7DF97779900}" srcOrd="6" destOrd="0" presId="urn:microsoft.com/office/officeart/2005/8/layout/chevron1"/>
    <dgm:cxn modelId="{746CCD06-5BE5-4E02-90C1-341C0024B64A}" type="presParOf" srcId="{CBF35D31-55B4-4505-A8DD-D43A91093B81}" destId="{C732CA8D-6C06-4051-A229-847590022AAE}" srcOrd="7" destOrd="0" presId="urn:microsoft.com/office/officeart/2005/8/layout/chevron1"/>
    <dgm:cxn modelId="{CAFB3FE0-AAD4-4013-8530-E5DE5EED834F}" type="presParOf" srcId="{CBF35D31-55B4-4505-A8DD-D43A91093B81}" destId="{C05F3C9E-A03E-4121-816B-BB336B87ABBD}" srcOrd="8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AC606-F836-4C90-9369-3A330656AC2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E202163-6F5E-48BA-8D8A-86659155491F}">
      <dgm:prSet phldrT="[Tekst]"/>
      <dgm:spPr/>
      <dgm:t>
        <a:bodyPr/>
        <a:lstStyle/>
        <a:p>
          <a:r>
            <a:rPr lang="pl-PL" dirty="0" smtClean="0"/>
            <a:t>1768</a:t>
          </a:r>
        </a:p>
        <a:p>
          <a:r>
            <a:rPr lang="pl-PL" dirty="0" smtClean="0"/>
            <a:t>Konfederacja barska</a:t>
          </a:r>
          <a:endParaRPr lang="pl-PL" dirty="0"/>
        </a:p>
      </dgm:t>
    </dgm:pt>
    <dgm:pt modelId="{01D2723D-37AA-4045-82D5-9CC8A67FEDC6}" type="parTrans" cxnId="{3AAAAD37-DD54-42A0-A0E9-4AB9E136B2FB}">
      <dgm:prSet/>
      <dgm:spPr/>
      <dgm:t>
        <a:bodyPr/>
        <a:lstStyle/>
        <a:p>
          <a:endParaRPr lang="pl-PL"/>
        </a:p>
      </dgm:t>
    </dgm:pt>
    <dgm:pt modelId="{501BD059-F434-49E2-A67F-250652871F63}" type="sibTrans" cxnId="{3AAAAD37-DD54-42A0-A0E9-4AB9E136B2FB}">
      <dgm:prSet/>
      <dgm:spPr/>
      <dgm:t>
        <a:bodyPr/>
        <a:lstStyle/>
        <a:p>
          <a:endParaRPr lang="pl-PL"/>
        </a:p>
      </dgm:t>
    </dgm:pt>
    <dgm:pt modelId="{3A3F1DB5-FE09-417D-B084-F695056F3F55}">
      <dgm:prSet phldrT="[Tekst]"/>
      <dgm:spPr/>
      <dgm:t>
        <a:bodyPr/>
        <a:lstStyle/>
        <a:p>
          <a:r>
            <a:rPr lang="pl-PL" dirty="0" smtClean="0"/>
            <a:t>Walki w Rzeczypospolitej</a:t>
          </a:r>
          <a:endParaRPr lang="pl-PL" dirty="0"/>
        </a:p>
      </dgm:t>
    </dgm:pt>
    <dgm:pt modelId="{EE9BAB2A-19A5-437A-89AC-AD1C060DBA60}" type="parTrans" cxnId="{F28318B2-F51C-414A-A2B3-9F0E6C8E4C5D}">
      <dgm:prSet/>
      <dgm:spPr/>
      <dgm:t>
        <a:bodyPr/>
        <a:lstStyle/>
        <a:p>
          <a:endParaRPr lang="pl-PL"/>
        </a:p>
      </dgm:t>
    </dgm:pt>
    <dgm:pt modelId="{FC2CFECD-935B-4DFF-A760-615F4DB879A3}" type="sibTrans" cxnId="{F28318B2-F51C-414A-A2B3-9F0E6C8E4C5D}">
      <dgm:prSet/>
      <dgm:spPr/>
      <dgm:t>
        <a:bodyPr/>
        <a:lstStyle/>
        <a:p>
          <a:endParaRPr lang="pl-PL"/>
        </a:p>
      </dgm:t>
    </dgm:pt>
    <dgm:pt modelId="{0A91742E-E9FB-4C63-AE36-7B9542F62CFE}">
      <dgm:prSet phldrT="[Tekst]"/>
      <dgm:spPr/>
      <dgm:t>
        <a:bodyPr/>
        <a:lstStyle/>
        <a:p>
          <a:r>
            <a:rPr lang="pl-PL" dirty="0" smtClean="0"/>
            <a:t>1772 klęska konfederatów</a:t>
          </a:r>
          <a:endParaRPr lang="pl-PL" dirty="0"/>
        </a:p>
      </dgm:t>
    </dgm:pt>
    <dgm:pt modelId="{9FBEF071-AFE9-488E-9F70-7647F841CFA1}" type="parTrans" cxnId="{830D5260-2679-4A92-AB2B-C8B863A73CBE}">
      <dgm:prSet/>
      <dgm:spPr/>
      <dgm:t>
        <a:bodyPr/>
        <a:lstStyle/>
        <a:p>
          <a:endParaRPr lang="pl-PL"/>
        </a:p>
      </dgm:t>
    </dgm:pt>
    <dgm:pt modelId="{CD775F21-F24F-4913-A4AD-F4C67C758943}" type="sibTrans" cxnId="{830D5260-2679-4A92-AB2B-C8B863A73CBE}">
      <dgm:prSet/>
      <dgm:spPr/>
      <dgm:t>
        <a:bodyPr/>
        <a:lstStyle/>
        <a:p>
          <a:endParaRPr lang="pl-PL"/>
        </a:p>
      </dgm:t>
    </dgm:pt>
    <dgm:pt modelId="{558ABF6C-5307-47D4-9705-0D1006EC5C30}" type="pres">
      <dgm:prSet presAssocID="{D47AC606-F836-4C90-9369-3A330656AC28}" presName="linearFlow" presStyleCnt="0">
        <dgm:presLayoutVars>
          <dgm:resizeHandles val="exact"/>
        </dgm:presLayoutVars>
      </dgm:prSet>
      <dgm:spPr/>
    </dgm:pt>
    <dgm:pt modelId="{D1D4BCA3-695E-466F-98E5-52D8A8539E92}" type="pres">
      <dgm:prSet presAssocID="{6E202163-6F5E-48BA-8D8A-8665915549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F6396E-7276-4329-94A3-018D15273C6D}" type="pres">
      <dgm:prSet presAssocID="{501BD059-F434-49E2-A67F-250652871F63}" presName="sibTrans" presStyleLbl="sibTrans2D1" presStyleIdx="0" presStyleCnt="2"/>
      <dgm:spPr/>
      <dgm:t>
        <a:bodyPr/>
        <a:lstStyle/>
        <a:p>
          <a:endParaRPr lang="pl-PL"/>
        </a:p>
      </dgm:t>
    </dgm:pt>
    <dgm:pt modelId="{003A4F31-9A28-4E14-B0F3-5BE2982F0AC3}" type="pres">
      <dgm:prSet presAssocID="{501BD059-F434-49E2-A67F-250652871F63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5E2BC6AD-F609-4D84-AD21-67A86FF542CF}" type="pres">
      <dgm:prSet presAssocID="{3A3F1DB5-FE09-417D-B084-F695056F3F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D7A6F1-01BC-4CE3-AAA5-2D7185E7B1F2}" type="pres">
      <dgm:prSet presAssocID="{FC2CFECD-935B-4DFF-A760-615F4DB879A3}" presName="sibTrans" presStyleLbl="sibTrans2D1" presStyleIdx="1" presStyleCnt="2"/>
      <dgm:spPr/>
      <dgm:t>
        <a:bodyPr/>
        <a:lstStyle/>
        <a:p>
          <a:endParaRPr lang="pl-PL"/>
        </a:p>
      </dgm:t>
    </dgm:pt>
    <dgm:pt modelId="{49206604-62DD-4C62-9F22-57C22C4C858F}" type="pres">
      <dgm:prSet presAssocID="{FC2CFECD-935B-4DFF-A760-615F4DB879A3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C193C72-312A-492B-9E4C-F4E532F06957}" type="pres">
      <dgm:prSet presAssocID="{0A91742E-E9FB-4C63-AE36-7B9542F62C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DC04EC7-81E9-4006-9849-8B1EBA36E53C}" type="presOf" srcId="{6E202163-6F5E-48BA-8D8A-86659155491F}" destId="{D1D4BCA3-695E-466F-98E5-52D8A8539E92}" srcOrd="0" destOrd="0" presId="urn:microsoft.com/office/officeart/2005/8/layout/process2"/>
    <dgm:cxn modelId="{4BC8DC5F-D146-484B-87A1-9224DC556A49}" type="presOf" srcId="{0A91742E-E9FB-4C63-AE36-7B9542F62CFE}" destId="{CC193C72-312A-492B-9E4C-F4E532F06957}" srcOrd="0" destOrd="0" presId="urn:microsoft.com/office/officeart/2005/8/layout/process2"/>
    <dgm:cxn modelId="{F28318B2-F51C-414A-A2B3-9F0E6C8E4C5D}" srcId="{D47AC606-F836-4C90-9369-3A330656AC28}" destId="{3A3F1DB5-FE09-417D-B084-F695056F3F55}" srcOrd="1" destOrd="0" parTransId="{EE9BAB2A-19A5-437A-89AC-AD1C060DBA60}" sibTransId="{FC2CFECD-935B-4DFF-A760-615F4DB879A3}"/>
    <dgm:cxn modelId="{ED0FA4E0-1D74-41BE-A496-FBDA7BDE0A2E}" type="presOf" srcId="{3A3F1DB5-FE09-417D-B084-F695056F3F55}" destId="{5E2BC6AD-F609-4D84-AD21-67A86FF542CF}" srcOrd="0" destOrd="0" presId="urn:microsoft.com/office/officeart/2005/8/layout/process2"/>
    <dgm:cxn modelId="{BF84C933-6247-4E9C-9643-473BD287D9D1}" type="presOf" srcId="{501BD059-F434-49E2-A67F-250652871F63}" destId="{003A4F31-9A28-4E14-B0F3-5BE2982F0AC3}" srcOrd="1" destOrd="0" presId="urn:microsoft.com/office/officeart/2005/8/layout/process2"/>
    <dgm:cxn modelId="{3D07A213-1031-4497-866D-67257D521E28}" type="presOf" srcId="{FC2CFECD-935B-4DFF-A760-615F4DB879A3}" destId="{3DD7A6F1-01BC-4CE3-AAA5-2D7185E7B1F2}" srcOrd="0" destOrd="0" presId="urn:microsoft.com/office/officeart/2005/8/layout/process2"/>
    <dgm:cxn modelId="{3C0F35D1-C696-4A09-8B95-60A5D116DD0A}" type="presOf" srcId="{FC2CFECD-935B-4DFF-A760-615F4DB879A3}" destId="{49206604-62DD-4C62-9F22-57C22C4C858F}" srcOrd="1" destOrd="0" presId="urn:microsoft.com/office/officeart/2005/8/layout/process2"/>
    <dgm:cxn modelId="{AA7390FC-2646-4EF3-8E51-43BF934EE9E1}" type="presOf" srcId="{D47AC606-F836-4C90-9369-3A330656AC28}" destId="{558ABF6C-5307-47D4-9705-0D1006EC5C30}" srcOrd="0" destOrd="0" presId="urn:microsoft.com/office/officeart/2005/8/layout/process2"/>
    <dgm:cxn modelId="{3AAAAD37-DD54-42A0-A0E9-4AB9E136B2FB}" srcId="{D47AC606-F836-4C90-9369-3A330656AC28}" destId="{6E202163-6F5E-48BA-8D8A-86659155491F}" srcOrd="0" destOrd="0" parTransId="{01D2723D-37AA-4045-82D5-9CC8A67FEDC6}" sibTransId="{501BD059-F434-49E2-A67F-250652871F63}"/>
    <dgm:cxn modelId="{830D5260-2679-4A92-AB2B-C8B863A73CBE}" srcId="{D47AC606-F836-4C90-9369-3A330656AC28}" destId="{0A91742E-E9FB-4C63-AE36-7B9542F62CFE}" srcOrd="2" destOrd="0" parTransId="{9FBEF071-AFE9-488E-9F70-7647F841CFA1}" sibTransId="{CD775F21-F24F-4913-A4AD-F4C67C758943}"/>
    <dgm:cxn modelId="{CB5125E8-F0A1-4C5C-AA24-94DD41B45AFF}" type="presOf" srcId="{501BD059-F434-49E2-A67F-250652871F63}" destId="{91F6396E-7276-4329-94A3-018D15273C6D}" srcOrd="0" destOrd="0" presId="urn:microsoft.com/office/officeart/2005/8/layout/process2"/>
    <dgm:cxn modelId="{0F80C299-5774-4A7A-9EE0-658DEE70BFA7}" type="presParOf" srcId="{558ABF6C-5307-47D4-9705-0D1006EC5C30}" destId="{D1D4BCA3-695E-466F-98E5-52D8A8539E92}" srcOrd="0" destOrd="0" presId="urn:microsoft.com/office/officeart/2005/8/layout/process2"/>
    <dgm:cxn modelId="{C31DC350-796A-4632-8579-71A54E706989}" type="presParOf" srcId="{558ABF6C-5307-47D4-9705-0D1006EC5C30}" destId="{91F6396E-7276-4329-94A3-018D15273C6D}" srcOrd="1" destOrd="0" presId="urn:microsoft.com/office/officeart/2005/8/layout/process2"/>
    <dgm:cxn modelId="{0E0AE716-62B7-42AD-9946-C60428CAFAFB}" type="presParOf" srcId="{91F6396E-7276-4329-94A3-018D15273C6D}" destId="{003A4F31-9A28-4E14-B0F3-5BE2982F0AC3}" srcOrd="0" destOrd="0" presId="urn:microsoft.com/office/officeart/2005/8/layout/process2"/>
    <dgm:cxn modelId="{16BF55C0-09F1-4174-91BF-098CDCFC4CFD}" type="presParOf" srcId="{558ABF6C-5307-47D4-9705-0D1006EC5C30}" destId="{5E2BC6AD-F609-4D84-AD21-67A86FF542CF}" srcOrd="2" destOrd="0" presId="urn:microsoft.com/office/officeart/2005/8/layout/process2"/>
    <dgm:cxn modelId="{E9ED116F-F4E6-45C7-A34C-39C7030BAEFE}" type="presParOf" srcId="{558ABF6C-5307-47D4-9705-0D1006EC5C30}" destId="{3DD7A6F1-01BC-4CE3-AAA5-2D7185E7B1F2}" srcOrd="3" destOrd="0" presId="urn:microsoft.com/office/officeart/2005/8/layout/process2"/>
    <dgm:cxn modelId="{95DEABD3-40C6-4F9C-B249-FC8FF4B44959}" type="presParOf" srcId="{3DD7A6F1-01BC-4CE3-AAA5-2D7185E7B1F2}" destId="{49206604-62DD-4C62-9F22-57C22C4C858F}" srcOrd="0" destOrd="0" presId="urn:microsoft.com/office/officeart/2005/8/layout/process2"/>
    <dgm:cxn modelId="{6DCF5259-6D17-44E4-93C5-D7685D03C12B}" type="presParOf" srcId="{558ABF6C-5307-47D4-9705-0D1006EC5C30}" destId="{CC193C72-312A-492B-9E4C-F4E532F06957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867D8-1696-4062-90C0-0A93E48C3CCE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655C3E-1F1F-4D40-BE12-3D39C3C4BCEF}">
      <dgm:prSet phldrT="[Tekst]"/>
      <dgm:spPr/>
      <dgm:t>
        <a:bodyPr/>
        <a:lstStyle/>
        <a:p>
          <a:r>
            <a:rPr lang="pl-PL" dirty="0" smtClean="0"/>
            <a:t>1764 elekcja S.A. Poniatowskiego</a:t>
          </a:r>
          <a:endParaRPr lang="pl-PL" dirty="0"/>
        </a:p>
      </dgm:t>
    </dgm:pt>
    <dgm:pt modelId="{59B0DD45-FE16-4468-B0EF-F539CA814770}" type="parTrans" cxnId="{028CFBD2-B7E0-4AD4-9EC5-0540A81E47A2}">
      <dgm:prSet/>
      <dgm:spPr/>
      <dgm:t>
        <a:bodyPr/>
        <a:lstStyle/>
        <a:p>
          <a:endParaRPr lang="pl-PL"/>
        </a:p>
      </dgm:t>
    </dgm:pt>
    <dgm:pt modelId="{B73A76B2-FA8E-46E6-9D5D-C4E0A352D0B0}" type="sibTrans" cxnId="{028CFBD2-B7E0-4AD4-9EC5-0540A81E47A2}">
      <dgm:prSet/>
      <dgm:spPr/>
      <dgm:t>
        <a:bodyPr/>
        <a:lstStyle/>
        <a:p>
          <a:endParaRPr lang="pl-PL"/>
        </a:p>
      </dgm:t>
    </dgm:pt>
    <dgm:pt modelId="{AE06F48E-4492-46E8-8995-2A1817CB49BF}">
      <dgm:prSet phldrT="[Tekst]"/>
      <dgm:spPr/>
      <dgm:t>
        <a:bodyPr/>
        <a:lstStyle/>
        <a:p>
          <a:r>
            <a:rPr lang="pl-PL" dirty="0" smtClean="0"/>
            <a:t>Pierwsze reformy</a:t>
          </a:r>
          <a:endParaRPr lang="pl-PL" dirty="0"/>
        </a:p>
      </dgm:t>
    </dgm:pt>
    <dgm:pt modelId="{BCD4043C-570E-42C1-A58C-32CDCCF9BA88}" type="parTrans" cxnId="{FE6A2A0C-CE4B-48FA-8ABF-931C013AC314}">
      <dgm:prSet/>
      <dgm:spPr/>
      <dgm:t>
        <a:bodyPr/>
        <a:lstStyle/>
        <a:p>
          <a:endParaRPr lang="pl-PL"/>
        </a:p>
      </dgm:t>
    </dgm:pt>
    <dgm:pt modelId="{8764348C-BEFF-4EB9-854E-86EE8BFF4741}" type="sibTrans" cxnId="{FE6A2A0C-CE4B-48FA-8ABF-931C013AC314}">
      <dgm:prSet/>
      <dgm:spPr/>
      <dgm:t>
        <a:bodyPr/>
        <a:lstStyle/>
        <a:p>
          <a:endParaRPr lang="pl-PL"/>
        </a:p>
      </dgm:t>
    </dgm:pt>
    <dgm:pt modelId="{30289DBB-A577-4F30-B5C2-1B489748E82D}">
      <dgm:prSet phldrT="[Tekst]"/>
      <dgm:spPr/>
      <dgm:t>
        <a:bodyPr/>
        <a:lstStyle/>
        <a:p>
          <a:r>
            <a:rPr lang="pl-PL" dirty="0" smtClean="0"/>
            <a:t>Ingerencja Rosji-uchwalenie praw dla innowierców</a:t>
          </a:r>
          <a:endParaRPr lang="pl-PL" dirty="0"/>
        </a:p>
      </dgm:t>
    </dgm:pt>
    <dgm:pt modelId="{BD7324A6-DE83-498D-AE49-C7C58E4ABAE9}" type="parTrans" cxnId="{6E31686E-E736-4760-AA13-3445BA8ECEB0}">
      <dgm:prSet/>
      <dgm:spPr/>
      <dgm:t>
        <a:bodyPr/>
        <a:lstStyle/>
        <a:p>
          <a:endParaRPr lang="pl-PL"/>
        </a:p>
      </dgm:t>
    </dgm:pt>
    <dgm:pt modelId="{A2D57DD7-3559-4C7A-854A-0748E9BC145C}" type="sibTrans" cxnId="{6E31686E-E736-4760-AA13-3445BA8ECEB0}">
      <dgm:prSet/>
      <dgm:spPr/>
      <dgm:t>
        <a:bodyPr/>
        <a:lstStyle/>
        <a:p>
          <a:endParaRPr lang="pl-PL"/>
        </a:p>
      </dgm:t>
    </dgm:pt>
    <dgm:pt modelId="{7013B31F-6AF9-4449-8555-200D0889B5CF}">
      <dgm:prSet/>
      <dgm:spPr/>
      <dgm:t>
        <a:bodyPr/>
        <a:lstStyle/>
        <a:p>
          <a:r>
            <a:rPr lang="pl-PL" dirty="0" smtClean="0"/>
            <a:t>Zaniepokojenie Rosji</a:t>
          </a:r>
          <a:endParaRPr lang="pl-PL" dirty="0"/>
        </a:p>
      </dgm:t>
    </dgm:pt>
    <dgm:pt modelId="{46336C43-1E20-4E55-82A5-F76769CD6CB9}" type="parTrans" cxnId="{771E3F8B-7093-44F2-B14E-349BE4F9BF72}">
      <dgm:prSet/>
      <dgm:spPr/>
      <dgm:t>
        <a:bodyPr/>
        <a:lstStyle/>
        <a:p>
          <a:endParaRPr lang="pl-PL"/>
        </a:p>
      </dgm:t>
    </dgm:pt>
    <dgm:pt modelId="{47D6FF69-6D81-48F3-9BC4-576E546D2F83}" type="sibTrans" cxnId="{771E3F8B-7093-44F2-B14E-349BE4F9BF72}">
      <dgm:prSet/>
      <dgm:spPr/>
      <dgm:t>
        <a:bodyPr/>
        <a:lstStyle/>
        <a:p>
          <a:endParaRPr lang="pl-PL"/>
        </a:p>
      </dgm:t>
    </dgm:pt>
    <dgm:pt modelId="{EDE6A0C9-DD69-4017-97DA-EF21075F3B70}">
      <dgm:prSet/>
      <dgm:spPr/>
      <dgm:t>
        <a:bodyPr/>
        <a:lstStyle/>
        <a:p>
          <a:r>
            <a:rPr lang="pl-PL" dirty="0" smtClean="0"/>
            <a:t>uchwalenie praw kardynalnych 1767r.</a:t>
          </a:r>
          <a:endParaRPr lang="pl-PL" dirty="0"/>
        </a:p>
      </dgm:t>
    </dgm:pt>
    <dgm:pt modelId="{16B5162B-00E7-4D4E-9323-3B4E4898E513}" type="parTrans" cxnId="{D5B17F09-4DF9-47E8-B886-77CC50D75454}">
      <dgm:prSet/>
      <dgm:spPr/>
      <dgm:t>
        <a:bodyPr/>
        <a:lstStyle/>
        <a:p>
          <a:endParaRPr lang="pl-PL"/>
        </a:p>
      </dgm:t>
    </dgm:pt>
    <dgm:pt modelId="{5D7E412E-ACBB-41AE-9832-8B8FAC83BC16}" type="sibTrans" cxnId="{D5B17F09-4DF9-47E8-B886-77CC50D75454}">
      <dgm:prSet/>
      <dgm:spPr/>
      <dgm:t>
        <a:bodyPr/>
        <a:lstStyle/>
        <a:p>
          <a:endParaRPr lang="pl-PL"/>
        </a:p>
      </dgm:t>
    </dgm:pt>
    <dgm:pt modelId="{CBF35D31-55B4-4505-A8DD-D43A91093B81}" type="pres">
      <dgm:prSet presAssocID="{9F2867D8-1696-4062-90C0-0A93E48C3CCE}" presName="Name0" presStyleCnt="0">
        <dgm:presLayoutVars>
          <dgm:dir/>
          <dgm:animLvl val="lvl"/>
          <dgm:resizeHandles val="exact"/>
        </dgm:presLayoutVars>
      </dgm:prSet>
      <dgm:spPr/>
    </dgm:pt>
    <dgm:pt modelId="{00D07284-1CC5-46F9-8A0C-6F564538ED95}" type="pres">
      <dgm:prSet presAssocID="{E9655C3E-1F1F-4D40-BE12-3D39C3C4BCE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CB6461-9742-44D5-96ED-94E0700E76D4}" type="pres">
      <dgm:prSet presAssocID="{B73A76B2-FA8E-46E6-9D5D-C4E0A352D0B0}" presName="parTxOnlySpace" presStyleCnt="0"/>
      <dgm:spPr/>
    </dgm:pt>
    <dgm:pt modelId="{501F1FE4-D4EF-4975-AF1D-321595BEF576}" type="pres">
      <dgm:prSet presAssocID="{AE06F48E-4492-46E8-8995-2A1817CB49B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3E7114-28A3-46EC-A9C4-184131F69659}" type="pres">
      <dgm:prSet presAssocID="{8764348C-BEFF-4EB9-854E-86EE8BFF4741}" presName="parTxOnlySpace" presStyleCnt="0"/>
      <dgm:spPr/>
    </dgm:pt>
    <dgm:pt modelId="{C4470124-B9B2-4A90-A0C7-9411F14FC419}" type="pres">
      <dgm:prSet presAssocID="{7013B31F-6AF9-4449-8555-200D0889B5CF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6C0061-1789-4F87-B773-4EDF76CAA258}" type="pres">
      <dgm:prSet presAssocID="{47D6FF69-6D81-48F3-9BC4-576E546D2F83}" presName="parTxOnlySpace" presStyleCnt="0"/>
      <dgm:spPr/>
    </dgm:pt>
    <dgm:pt modelId="{CDE565C4-D815-464A-B758-B7DF97779900}" type="pres">
      <dgm:prSet presAssocID="{30289DBB-A577-4F30-B5C2-1B489748E82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732CA8D-6C06-4051-A229-847590022AAE}" type="pres">
      <dgm:prSet presAssocID="{A2D57DD7-3559-4C7A-854A-0748E9BC145C}" presName="parTxOnlySpace" presStyleCnt="0"/>
      <dgm:spPr/>
    </dgm:pt>
    <dgm:pt modelId="{C05F3C9E-A03E-4121-816B-BB336B87ABBD}" type="pres">
      <dgm:prSet presAssocID="{EDE6A0C9-DD69-4017-97DA-EF21075F3B70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28CFBD2-B7E0-4AD4-9EC5-0540A81E47A2}" srcId="{9F2867D8-1696-4062-90C0-0A93E48C3CCE}" destId="{E9655C3E-1F1F-4D40-BE12-3D39C3C4BCEF}" srcOrd="0" destOrd="0" parTransId="{59B0DD45-FE16-4468-B0EF-F539CA814770}" sibTransId="{B73A76B2-FA8E-46E6-9D5D-C4E0A352D0B0}"/>
    <dgm:cxn modelId="{FD1BA642-C463-45D6-BE0C-12C8E5A56CE0}" type="presOf" srcId="{EDE6A0C9-DD69-4017-97DA-EF21075F3B70}" destId="{C05F3C9E-A03E-4121-816B-BB336B87ABBD}" srcOrd="0" destOrd="0" presId="urn:microsoft.com/office/officeart/2005/8/layout/chevron1"/>
    <dgm:cxn modelId="{D5B17F09-4DF9-47E8-B886-77CC50D75454}" srcId="{9F2867D8-1696-4062-90C0-0A93E48C3CCE}" destId="{EDE6A0C9-DD69-4017-97DA-EF21075F3B70}" srcOrd="4" destOrd="0" parTransId="{16B5162B-00E7-4D4E-9323-3B4E4898E513}" sibTransId="{5D7E412E-ACBB-41AE-9832-8B8FAC83BC16}"/>
    <dgm:cxn modelId="{ECFFC1AA-D714-416D-8300-C4AC5EBB7DBF}" type="presOf" srcId="{30289DBB-A577-4F30-B5C2-1B489748E82D}" destId="{CDE565C4-D815-464A-B758-B7DF97779900}" srcOrd="0" destOrd="0" presId="urn:microsoft.com/office/officeart/2005/8/layout/chevron1"/>
    <dgm:cxn modelId="{054075BE-822C-4CC1-BC16-919A4FBBE06C}" type="presOf" srcId="{E9655C3E-1F1F-4D40-BE12-3D39C3C4BCEF}" destId="{00D07284-1CC5-46F9-8A0C-6F564538ED95}" srcOrd="0" destOrd="0" presId="urn:microsoft.com/office/officeart/2005/8/layout/chevron1"/>
    <dgm:cxn modelId="{FE6A2A0C-CE4B-48FA-8ABF-931C013AC314}" srcId="{9F2867D8-1696-4062-90C0-0A93E48C3CCE}" destId="{AE06F48E-4492-46E8-8995-2A1817CB49BF}" srcOrd="1" destOrd="0" parTransId="{BCD4043C-570E-42C1-A58C-32CDCCF9BA88}" sibTransId="{8764348C-BEFF-4EB9-854E-86EE8BFF4741}"/>
    <dgm:cxn modelId="{6E31686E-E736-4760-AA13-3445BA8ECEB0}" srcId="{9F2867D8-1696-4062-90C0-0A93E48C3CCE}" destId="{30289DBB-A577-4F30-B5C2-1B489748E82D}" srcOrd="3" destOrd="0" parTransId="{BD7324A6-DE83-498D-AE49-C7C58E4ABAE9}" sibTransId="{A2D57DD7-3559-4C7A-854A-0748E9BC145C}"/>
    <dgm:cxn modelId="{771E3F8B-7093-44F2-B14E-349BE4F9BF72}" srcId="{9F2867D8-1696-4062-90C0-0A93E48C3CCE}" destId="{7013B31F-6AF9-4449-8555-200D0889B5CF}" srcOrd="2" destOrd="0" parTransId="{46336C43-1E20-4E55-82A5-F76769CD6CB9}" sibTransId="{47D6FF69-6D81-48F3-9BC4-576E546D2F83}"/>
    <dgm:cxn modelId="{B76E116D-F46A-4081-8378-20B123F43151}" type="presOf" srcId="{AE06F48E-4492-46E8-8995-2A1817CB49BF}" destId="{501F1FE4-D4EF-4975-AF1D-321595BEF576}" srcOrd="0" destOrd="0" presId="urn:microsoft.com/office/officeart/2005/8/layout/chevron1"/>
    <dgm:cxn modelId="{F923BE5E-DC35-45A6-BF9C-BEF3A049AA3A}" type="presOf" srcId="{7013B31F-6AF9-4449-8555-200D0889B5CF}" destId="{C4470124-B9B2-4A90-A0C7-9411F14FC419}" srcOrd="0" destOrd="0" presId="urn:microsoft.com/office/officeart/2005/8/layout/chevron1"/>
    <dgm:cxn modelId="{1C5EC0BC-DBAF-436B-8DBF-A2EA2D47ADE5}" type="presOf" srcId="{9F2867D8-1696-4062-90C0-0A93E48C3CCE}" destId="{CBF35D31-55B4-4505-A8DD-D43A91093B81}" srcOrd="0" destOrd="0" presId="urn:microsoft.com/office/officeart/2005/8/layout/chevron1"/>
    <dgm:cxn modelId="{8E79E0EC-BB6C-4A2D-9FF1-7BEA59740137}" type="presParOf" srcId="{CBF35D31-55B4-4505-A8DD-D43A91093B81}" destId="{00D07284-1CC5-46F9-8A0C-6F564538ED95}" srcOrd="0" destOrd="0" presId="urn:microsoft.com/office/officeart/2005/8/layout/chevron1"/>
    <dgm:cxn modelId="{40AEED80-FD3B-4A5C-B155-DD0DB21C6F4A}" type="presParOf" srcId="{CBF35D31-55B4-4505-A8DD-D43A91093B81}" destId="{DFCB6461-9742-44D5-96ED-94E0700E76D4}" srcOrd="1" destOrd="0" presId="urn:microsoft.com/office/officeart/2005/8/layout/chevron1"/>
    <dgm:cxn modelId="{85C42F8D-69A8-4303-BF61-BFCB0A886B66}" type="presParOf" srcId="{CBF35D31-55B4-4505-A8DD-D43A91093B81}" destId="{501F1FE4-D4EF-4975-AF1D-321595BEF576}" srcOrd="2" destOrd="0" presId="urn:microsoft.com/office/officeart/2005/8/layout/chevron1"/>
    <dgm:cxn modelId="{170F35B8-0C31-411C-8367-FC0C182D238D}" type="presParOf" srcId="{CBF35D31-55B4-4505-A8DD-D43A91093B81}" destId="{9A3E7114-28A3-46EC-A9C4-184131F69659}" srcOrd="3" destOrd="0" presId="urn:microsoft.com/office/officeart/2005/8/layout/chevron1"/>
    <dgm:cxn modelId="{1BA4273D-9A82-4C38-9798-FB368CAF4ED7}" type="presParOf" srcId="{CBF35D31-55B4-4505-A8DD-D43A91093B81}" destId="{C4470124-B9B2-4A90-A0C7-9411F14FC419}" srcOrd="4" destOrd="0" presId="urn:microsoft.com/office/officeart/2005/8/layout/chevron1"/>
    <dgm:cxn modelId="{D4C6395F-3F13-4251-AAAE-F79D53BEC813}" type="presParOf" srcId="{CBF35D31-55B4-4505-A8DD-D43A91093B81}" destId="{EA6C0061-1789-4F87-B773-4EDF76CAA258}" srcOrd="5" destOrd="0" presId="urn:microsoft.com/office/officeart/2005/8/layout/chevron1"/>
    <dgm:cxn modelId="{4834420C-6626-44A3-B8CC-D891F52B0F9B}" type="presParOf" srcId="{CBF35D31-55B4-4505-A8DD-D43A91093B81}" destId="{CDE565C4-D815-464A-B758-B7DF97779900}" srcOrd="6" destOrd="0" presId="urn:microsoft.com/office/officeart/2005/8/layout/chevron1"/>
    <dgm:cxn modelId="{CACC1BFF-AA59-4610-8FC7-6B19E50A2028}" type="presParOf" srcId="{CBF35D31-55B4-4505-A8DD-D43A91093B81}" destId="{C732CA8D-6C06-4051-A229-847590022AAE}" srcOrd="7" destOrd="0" presId="urn:microsoft.com/office/officeart/2005/8/layout/chevron1"/>
    <dgm:cxn modelId="{D5C5AAC9-A670-47E0-8254-68F3AA38E1DE}" type="presParOf" srcId="{CBF35D31-55B4-4505-A8DD-D43A91093B81}" destId="{C05F3C9E-A03E-4121-816B-BB336B87ABBD}" srcOrd="8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7AC606-F836-4C90-9369-3A330656AC2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E202163-6F5E-48BA-8D8A-86659155491F}">
      <dgm:prSet phldrT="[Tekst]"/>
      <dgm:spPr/>
      <dgm:t>
        <a:bodyPr/>
        <a:lstStyle/>
        <a:p>
          <a:r>
            <a:rPr lang="pl-PL" dirty="0" smtClean="0"/>
            <a:t>1768 -1772</a:t>
          </a:r>
        </a:p>
        <a:p>
          <a:r>
            <a:rPr lang="pl-PL" dirty="0" smtClean="0"/>
            <a:t>Konfederacja barska</a:t>
          </a:r>
          <a:endParaRPr lang="pl-PL" dirty="0"/>
        </a:p>
      </dgm:t>
    </dgm:pt>
    <dgm:pt modelId="{01D2723D-37AA-4045-82D5-9CC8A67FEDC6}" type="parTrans" cxnId="{3AAAAD37-DD54-42A0-A0E9-4AB9E136B2FB}">
      <dgm:prSet/>
      <dgm:spPr/>
      <dgm:t>
        <a:bodyPr/>
        <a:lstStyle/>
        <a:p>
          <a:endParaRPr lang="pl-PL"/>
        </a:p>
      </dgm:t>
    </dgm:pt>
    <dgm:pt modelId="{501BD059-F434-49E2-A67F-250652871F63}" type="sibTrans" cxnId="{3AAAAD37-DD54-42A0-A0E9-4AB9E136B2FB}">
      <dgm:prSet/>
      <dgm:spPr/>
      <dgm:t>
        <a:bodyPr/>
        <a:lstStyle/>
        <a:p>
          <a:endParaRPr lang="pl-PL"/>
        </a:p>
      </dgm:t>
    </dgm:pt>
    <dgm:pt modelId="{3A3F1DB5-FE09-417D-B084-F695056F3F55}">
      <dgm:prSet phldrT="[Tekst]"/>
      <dgm:spPr/>
      <dgm:t>
        <a:bodyPr/>
        <a:lstStyle/>
        <a:p>
          <a:r>
            <a:rPr lang="pl-PL" dirty="0" smtClean="0"/>
            <a:t>1772</a:t>
          </a:r>
        </a:p>
        <a:p>
          <a:r>
            <a:rPr lang="pl-PL" dirty="0" smtClean="0"/>
            <a:t>I</a:t>
          </a:r>
          <a:r>
            <a:rPr lang="pl-PL" baseline="0" dirty="0" smtClean="0"/>
            <a:t> rozbiór Polski</a:t>
          </a:r>
          <a:endParaRPr lang="pl-PL" dirty="0"/>
        </a:p>
      </dgm:t>
    </dgm:pt>
    <dgm:pt modelId="{EE9BAB2A-19A5-437A-89AC-AD1C060DBA60}" type="parTrans" cxnId="{F28318B2-F51C-414A-A2B3-9F0E6C8E4C5D}">
      <dgm:prSet/>
      <dgm:spPr/>
      <dgm:t>
        <a:bodyPr/>
        <a:lstStyle/>
        <a:p>
          <a:endParaRPr lang="pl-PL"/>
        </a:p>
      </dgm:t>
    </dgm:pt>
    <dgm:pt modelId="{FC2CFECD-935B-4DFF-A760-615F4DB879A3}" type="sibTrans" cxnId="{F28318B2-F51C-414A-A2B3-9F0E6C8E4C5D}">
      <dgm:prSet/>
      <dgm:spPr/>
      <dgm:t>
        <a:bodyPr/>
        <a:lstStyle/>
        <a:p>
          <a:endParaRPr lang="pl-PL"/>
        </a:p>
      </dgm:t>
    </dgm:pt>
    <dgm:pt modelId="{0A91742E-E9FB-4C63-AE36-7B9542F62CFE}">
      <dgm:prSet phldrT="[Tekst]"/>
      <dgm:spPr/>
      <dgm:t>
        <a:bodyPr/>
        <a:lstStyle/>
        <a:p>
          <a:r>
            <a:rPr lang="pl-PL" dirty="0" smtClean="0"/>
            <a:t>1773</a:t>
          </a:r>
        </a:p>
        <a:p>
          <a:r>
            <a:rPr lang="pl-PL" dirty="0" smtClean="0"/>
            <a:t>Sejm rozbiorowy</a:t>
          </a:r>
          <a:endParaRPr lang="pl-PL" dirty="0"/>
        </a:p>
      </dgm:t>
    </dgm:pt>
    <dgm:pt modelId="{9FBEF071-AFE9-488E-9F70-7647F841CFA1}" type="parTrans" cxnId="{830D5260-2679-4A92-AB2B-C8B863A73CBE}">
      <dgm:prSet/>
      <dgm:spPr/>
      <dgm:t>
        <a:bodyPr/>
        <a:lstStyle/>
        <a:p>
          <a:endParaRPr lang="pl-PL"/>
        </a:p>
      </dgm:t>
    </dgm:pt>
    <dgm:pt modelId="{CD775F21-F24F-4913-A4AD-F4C67C758943}" type="sibTrans" cxnId="{830D5260-2679-4A92-AB2B-C8B863A73CBE}">
      <dgm:prSet/>
      <dgm:spPr/>
      <dgm:t>
        <a:bodyPr/>
        <a:lstStyle/>
        <a:p>
          <a:endParaRPr lang="pl-PL"/>
        </a:p>
      </dgm:t>
    </dgm:pt>
    <dgm:pt modelId="{558ABF6C-5307-47D4-9705-0D1006EC5C30}" type="pres">
      <dgm:prSet presAssocID="{D47AC606-F836-4C90-9369-3A330656AC28}" presName="linearFlow" presStyleCnt="0">
        <dgm:presLayoutVars>
          <dgm:resizeHandles val="exact"/>
        </dgm:presLayoutVars>
      </dgm:prSet>
      <dgm:spPr/>
    </dgm:pt>
    <dgm:pt modelId="{D1D4BCA3-695E-466F-98E5-52D8A8539E92}" type="pres">
      <dgm:prSet presAssocID="{6E202163-6F5E-48BA-8D8A-86659155491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F6396E-7276-4329-94A3-018D15273C6D}" type="pres">
      <dgm:prSet presAssocID="{501BD059-F434-49E2-A67F-250652871F63}" presName="sibTrans" presStyleLbl="sibTrans2D1" presStyleIdx="0" presStyleCnt="2"/>
      <dgm:spPr/>
      <dgm:t>
        <a:bodyPr/>
        <a:lstStyle/>
        <a:p>
          <a:endParaRPr lang="pl-PL"/>
        </a:p>
      </dgm:t>
    </dgm:pt>
    <dgm:pt modelId="{003A4F31-9A28-4E14-B0F3-5BE2982F0AC3}" type="pres">
      <dgm:prSet presAssocID="{501BD059-F434-49E2-A67F-250652871F63}" presName="connectorText" presStyleLbl="sibTrans2D1" presStyleIdx="0" presStyleCnt="2"/>
      <dgm:spPr/>
      <dgm:t>
        <a:bodyPr/>
        <a:lstStyle/>
        <a:p>
          <a:endParaRPr lang="pl-PL"/>
        </a:p>
      </dgm:t>
    </dgm:pt>
    <dgm:pt modelId="{5E2BC6AD-F609-4D84-AD21-67A86FF542CF}" type="pres">
      <dgm:prSet presAssocID="{3A3F1DB5-FE09-417D-B084-F695056F3F5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D7A6F1-01BC-4CE3-AAA5-2D7185E7B1F2}" type="pres">
      <dgm:prSet presAssocID="{FC2CFECD-935B-4DFF-A760-615F4DB879A3}" presName="sibTrans" presStyleLbl="sibTrans2D1" presStyleIdx="1" presStyleCnt="2"/>
      <dgm:spPr/>
      <dgm:t>
        <a:bodyPr/>
        <a:lstStyle/>
        <a:p>
          <a:endParaRPr lang="pl-PL"/>
        </a:p>
      </dgm:t>
    </dgm:pt>
    <dgm:pt modelId="{49206604-62DD-4C62-9F22-57C22C4C858F}" type="pres">
      <dgm:prSet presAssocID="{FC2CFECD-935B-4DFF-A760-615F4DB879A3}" presName="connectorText" presStyleLbl="sibTrans2D1" presStyleIdx="1" presStyleCnt="2"/>
      <dgm:spPr/>
      <dgm:t>
        <a:bodyPr/>
        <a:lstStyle/>
        <a:p>
          <a:endParaRPr lang="pl-PL"/>
        </a:p>
      </dgm:t>
    </dgm:pt>
    <dgm:pt modelId="{CC193C72-312A-492B-9E4C-F4E532F06957}" type="pres">
      <dgm:prSet presAssocID="{0A91742E-E9FB-4C63-AE36-7B9542F62C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04639F2-E3B7-4065-900B-02FCF9BCA8C5}" type="presOf" srcId="{6E202163-6F5E-48BA-8D8A-86659155491F}" destId="{D1D4BCA3-695E-466F-98E5-52D8A8539E92}" srcOrd="0" destOrd="0" presId="urn:microsoft.com/office/officeart/2005/8/layout/process2"/>
    <dgm:cxn modelId="{294C8F6B-2053-4F4B-BECB-E3C19DE59085}" type="presOf" srcId="{FC2CFECD-935B-4DFF-A760-615F4DB879A3}" destId="{3DD7A6F1-01BC-4CE3-AAA5-2D7185E7B1F2}" srcOrd="0" destOrd="0" presId="urn:microsoft.com/office/officeart/2005/8/layout/process2"/>
    <dgm:cxn modelId="{F28318B2-F51C-414A-A2B3-9F0E6C8E4C5D}" srcId="{D47AC606-F836-4C90-9369-3A330656AC28}" destId="{3A3F1DB5-FE09-417D-B084-F695056F3F55}" srcOrd="1" destOrd="0" parTransId="{EE9BAB2A-19A5-437A-89AC-AD1C060DBA60}" sibTransId="{FC2CFECD-935B-4DFF-A760-615F4DB879A3}"/>
    <dgm:cxn modelId="{FF49BEDC-ED14-430F-BE82-785546DD598A}" type="presOf" srcId="{3A3F1DB5-FE09-417D-B084-F695056F3F55}" destId="{5E2BC6AD-F609-4D84-AD21-67A86FF542CF}" srcOrd="0" destOrd="0" presId="urn:microsoft.com/office/officeart/2005/8/layout/process2"/>
    <dgm:cxn modelId="{8EF5CD49-8ECC-4DC0-9B66-681690F48554}" type="presOf" srcId="{0A91742E-E9FB-4C63-AE36-7B9542F62CFE}" destId="{CC193C72-312A-492B-9E4C-F4E532F06957}" srcOrd="0" destOrd="0" presId="urn:microsoft.com/office/officeart/2005/8/layout/process2"/>
    <dgm:cxn modelId="{B89A75CF-D315-4292-94CB-5F7CAC1D1021}" type="presOf" srcId="{501BD059-F434-49E2-A67F-250652871F63}" destId="{003A4F31-9A28-4E14-B0F3-5BE2982F0AC3}" srcOrd="1" destOrd="0" presId="urn:microsoft.com/office/officeart/2005/8/layout/process2"/>
    <dgm:cxn modelId="{3AAAAD37-DD54-42A0-A0E9-4AB9E136B2FB}" srcId="{D47AC606-F836-4C90-9369-3A330656AC28}" destId="{6E202163-6F5E-48BA-8D8A-86659155491F}" srcOrd="0" destOrd="0" parTransId="{01D2723D-37AA-4045-82D5-9CC8A67FEDC6}" sibTransId="{501BD059-F434-49E2-A67F-250652871F63}"/>
    <dgm:cxn modelId="{830D5260-2679-4A92-AB2B-C8B863A73CBE}" srcId="{D47AC606-F836-4C90-9369-3A330656AC28}" destId="{0A91742E-E9FB-4C63-AE36-7B9542F62CFE}" srcOrd="2" destOrd="0" parTransId="{9FBEF071-AFE9-488E-9F70-7647F841CFA1}" sibTransId="{CD775F21-F24F-4913-A4AD-F4C67C758943}"/>
    <dgm:cxn modelId="{5FEDBFC7-6376-4B4A-82DD-969E00A76862}" type="presOf" srcId="{FC2CFECD-935B-4DFF-A760-615F4DB879A3}" destId="{49206604-62DD-4C62-9F22-57C22C4C858F}" srcOrd="1" destOrd="0" presId="urn:microsoft.com/office/officeart/2005/8/layout/process2"/>
    <dgm:cxn modelId="{64910A4F-10C9-4513-80E1-415F27E0ED55}" type="presOf" srcId="{D47AC606-F836-4C90-9369-3A330656AC28}" destId="{558ABF6C-5307-47D4-9705-0D1006EC5C30}" srcOrd="0" destOrd="0" presId="urn:microsoft.com/office/officeart/2005/8/layout/process2"/>
    <dgm:cxn modelId="{B2F8E968-C380-47E3-9580-E293D38CE937}" type="presOf" srcId="{501BD059-F434-49E2-A67F-250652871F63}" destId="{91F6396E-7276-4329-94A3-018D15273C6D}" srcOrd="0" destOrd="0" presId="urn:microsoft.com/office/officeart/2005/8/layout/process2"/>
    <dgm:cxn modelId="{B9339583-AF5C-4CCA-82C1-A31E7A4DBABD}" type="presParOf" srcId="{558ABF6C-5307-47D4-9705-0D1006EC5C30}" destId="{D1D4BCA3-695E-466F-98E5-52D8A8539E92}" srcOrd="0" destOrd="0" presId="urn:microsoft.com/office/officeart/2005/8/layout/process2"/>
    <dgm:cxn modelId="{687C07BF-C070-493A-909C-4810748B09FD}" type="presParOf" srcId="{558ABF6C-5307-47D4-9705-0D1006EC5C30}" destId="{91F6396E-7276-4329-94A3-018D15273C6D}" srcOrd="1" destOrd="0" presId="urn:microsoft.com/office/officeart/2005/8/layout/process2"/>
    <dgm:cxn modelId="{25151511-0CE8-4A11-AC49-8F451326E66C}" type="presParOf" srcId="{91F6396E-7276-4329-94A3-018D15273C6D}" destId="{003A4F31-9A28-4E14-B0F3-5BE2982F0AC3}" srcOrd="0" destOrd="0" presId="urn:microsoft.com/office/officeart/2005/8/layout/process2"/>
    <dgm:cxn modelId="{38D71BEE-B626-416E-99A5-9588E78B916B}" type="presParOf" srcId="{558ABF6C-5307-47D4-9705-0D1006EC5C30}" destId="{5E2BC6AD-F609-4D84-AD21-67A86FF542CF}" srcOrd="2" destOrd="0" presId="urn:microsoft.com/office/officeart/2005/8/layout/process2"/>
    <dgm:cxn modelId="{35668274-96D6-4C6B-9AE7-53713735F9D2}" type="presParOf" srcId="{558ABF6C-5307-47D4-9705-0D1006EC5C30}" destId="{3DD7A6F1-01BC-4CE3-AAA5-2D7185E7B1F2}" srcOrd="3" destOrd="0" presId="urn:microsoft.com/office/officeart/2005/8/layout/process2"/>
    <dgm:cxn modelId="{A8795EFC-1314-4B5F-B807-6981089A4AB7}" type="presParOf" srcId="{3DD7A6F1-01BC-4CE3-AAA5-2D7185E7B1F2}" destId="{49206604-62DD-4C62-9F22-57C22C4C858F}" srcOrd="0" destOrd="0" presId="urn:microsoft.com/office/officeart/2005/8/layout/process2"/>
    <dgm:cxn modelId="{34298AC2-8055-442B-846C-6E66C19ECCF5}" type="presParOf" srcId="{558ABF6C-5307-47D4-9705-0D1006EC5C30}" destId="{CC193C72-312A-492B-9E4C-F4E532F06957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07284-1CC5-46F9-8A0C-6F564538ED95}">
      <dsp:nvSpPr>
        <dsp:cNvPr id="0" name=""/>
        <dsp:cNvSpPr/>
      </dsp:nvSpPr>
      <dsp:spPr>
        <a:xfrm>
          <a:off x="2110" y="588770"/>
          <a:ext cx="1878212" cy="751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1764 elekcja S.A. Poniatowskiego</a:t>
          </a:r>
          <a:endParaRPr lang="pl-PL" sz="1100" kern="1200" dirty="0"/>
        </a:p>
      </dsp:txBody>
      <dsp:txXfrm>
        <a:off x="2110" y="588770"/>
        <a:ext cx="1878212" cy="751284"/>
      </dsp:txXfrm>
    </dsp:sp>
    <dsp:sp modelId="{501F1FE4-D4EF-4975-AF1D-321595BEF576}">
      <dsp:nvSpPr>
        <dsp:cNvPr id="0" name=""/>
        <dsp:cNvSpPr/>
      </dsp:nvSpPr>
      <dsp:spPr>
        <a:xfrm>
          <a:off x="1692501" y="588770"/>
          <a:ext cx="1878212" cy="751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Pierwsze reformy</a:t>
          </a:r>
          <a:endParaRPr lang="pl-PL" sz="1100" kern="1200" dirty="0"/>
        </a:p>
      </dsp:txBody>
      <dsp:txXfrm>
        <a:off x="1692501" y="588770"/>
        <a:ext cx="1878212" cy="751284"/>
      </dsp:txXfrm>
    </dsp:sp>
    <dsp:sp modelId="{C4470124-B9B2-4A90-A0C7-9411F14FC419}">
      <dsp:nvSpPr>
        <dsp:cNvPr id="0" name=""/>
        <dsp:cNvSpPr/>
      </dsp:nvSpPr>
      <dsp:spPr>
        <a:xfrm>
          <a:off x="3382892" y="588770"/>
          <a:ext cx="1878212" cy="751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Zaniepokojenie Rosji</a:t>
          </a:r>
          <a:endParaRPr lang="pl-PL" sz="1100" kern="1200" dirty="0"/>
        </a:p>
      </dsp:txBody>
      <dsp:txXfrm>
        <a:off x="3382892" y="588770"/>
        <a:ext cx="1878212" cy="751284"/>
      </dsp:txXfrm>
    </dsp:sp>
    <dsp:sp modelId="{CDE565C4-D815-464A-B758-B7DF97779900}">
      <dsp:nvSpPr>
        <dsp:cNvPr id="0" name=""/>
        <dsp:cNvSpPr/>
      </dsp:nvSpPr>
      <dsp:spPr>
        <a:xfrm>
          <a:off x="5073283" y="588770"/>
          <a:ext cx="1878212" cy="751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Ingerencja Rosji-uchwalenie praw dla innowierców</a:t>
          </a:r>
          <a:endParaRPr lang="pl-PL" sz="1100" kern="1200" dirty="0"/>
        </a:p>
      </dsp:txBody>
      <dsp:txXfrm>
        <a:off x="5073283" y="588770"/>
        <a:ext cx="1878212" cy="751284"/>
      </dsp:txXfrm>
    </dsp:sp>
    <dsp:sp modelId="{C05F3C9E-A03E-4121-816B-BB336B87ABBD}">
      <dsp:nvSpPr>
        <dsp:cNvPr id="0" name=""/>
        <dsp:cNvSpPr/>
      </dsp:nvSpPr>
      <dsp:spPr>
        <a:xfrm>
          <a:off x="6763675" y="588770"/>
          <a:ext cx="1878212" cy="751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uchwalenie praw kardynalnych 1767r.</a:t>
          </a:r>
          <a:endParaRPr lang="pl-PL" sz="1100" kern="1200" dirty="0"/>
        </a:p>
      </dsp:txBody>
      <dsp:txXfrm>
        <a:off x="6763675" y="588770"/>
        <a:ext cx="1878212" cy="7512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D4BCA3-695E-466F-98E5-52D8A8539E92}">
      <dsp:nvSpPr>
        <dsp:cNvPr id="0" name=""/>
        <dsp:cNvSpPr/>
      </dsp:nvSpPr>
      <dsp:spPr>
        <a:xfrm>
          <a:off x="456395" y="0"/>
          <a:ext cx="19684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1768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Konfederacja barska</a:t>
          </a:r>
          <a:endParaRPr lang="pl-PL" sz="1800" kern="1200" dirty="0"/>
        </a:p>
      </dsp:txBody>
      <dsp:txXfrm>
        <a:off x="456395" y="0"/>
        <a:ext cx="1968499" cy="1016000"/>
      </dsp:txXfrm>
    </dsp:sp>
    <dsp:sp modelId="{91F6396E-7276-4329-94A3-018D15273C6D}">
      <dsp:nvSpPr>
        <dsp:cNvPr id="0" name=""/>
        <dsp:cNvSpPr/>
      </dsp:nvSpPr>
      <dsp:spPr>
        <a:xfrm rot="5400000">
          <a:off x="1250145" y="1041399"/>
          <a:ext cx="380999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5400000">
        <a:off x="1250145" y="1041399"/>
        <a:ext cx="380999" cy="457200"/>
      </dsp:txXfrm>
    </dsp:sp>
    <dsp:sp modelId="{5E2BC6AD-F609-4D84-AD21-67A86FF542CF}">
      <dsp:nvSpPr>
        <dsp:cNvPr id="0" name=""/>
        <dsp:cNvSpPr/>
      </dsp:nvSpPr>
      <dsp:spPr>
        <a:xfrm>
          <a:off x="456395" y="1523999"/>
          <a:ext cx="19684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Walki w Rzeczypospolitej</a:t>
          </a:r>
          <a:endParaRPr lang="pl-PL" sz="1800" kern="1200" dirty="0"/>
        </a:p>
      </dsp:txBody>
      <dsp:txXfrm>
        <a:off x="456395" y="1523999"/>
        <a:ext cx="1968499" cy="1016000"/>
      </dsp:txXfrm>
    </dsp:sp>
    <dsp:sp modelId="{3DD7A6F1-01BC-4CE3-AAA5-2D7185E7B1F2}">
      <dsp:nvSpPr>
        <dsp:cNvPr id="0" name=""/>
        <dsp:cNvSpPr/>
      </dsp:nvSpPr>
      <dsp:spPr>
        <a:xfrm rot="5400000">
          <a:off x="1250144" y="2565399"/>
          <a:ext cx="381000" cy="45720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5400000">
        <a:off x="1250144" y="2565399"/>
        <a:ext cx="381000" cy="457200"/>
      </dsp:txXfrm>
    </dsp:sp>
    <dsp:sp modelId="{CC193C72-312A-492B-9E4C-F4E532F06957}">
      <dsp:nvSpPr>
        <dsp:cNvPr id="0" name=""/>
        <dsp:cNvSpPr/>
      </dsp:nvSpPr>
      <dsp:spPr>
        <a:xfrm>
          <a:off x="456395" y="3047999"/>
          <a:ext cx="1968499" cy="1016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1772 klęska konfederatów</a:t>
          </a:r>
          <a:endParaRPr lang="pl-PL" sz="1800" kern="1200" dirty="0"/>
        </a:p>
      </dsp:txBody>
      <dsp:txXfrm>
        <a:off x="456395" y="3047999"/>
        <a:ext cx="1968499" cy="1016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07284-1CC5-46F9-8A0C-6F564538ED95}">
      <dsp:nvSpPr>
        <dsp:cNvPr id="0" name=""/>
        <dsp:cNvSpPr/>
      </dsp:nvSpPr>
      <dsp:spPr>
        <a:xfrm>
          <a:off x="2110" y="588770"/>
          <a:ext cx="1878212" cy="751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1764 elekcja S.A. Poniatowskiego</a:t>
          </a:r>
          <a:endParaRPr lang="pl-PL" sz="1100" kern="1200" dirty="0"/>
        </a:p>
      </dsp:txBody>
      <dsp:txXfrm>
        <a:off x="2110" y="588770"/>
        <a:ext cx="1878212" cy="751284"/>
      </dsp:txXfrm>
    </dsp:sp>
    <dsp:sp modelId="{501F1FE4-D4EF-4975-AF1D-321595BEF576}">
      <dsp:nvSpPr>
        <dsp:cNvPr id="0" name=""/>
        <dsp:cNvSpPr/>
      </dsp:nvSpPr>
      <dsp:spPr>
        <a:xfrm>
          <a:off x="1692501" y="588770"/>
          <a:ext cx="1878212" cy="751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Pierwsze reformy</a:t>
          </a:r>
          <a:endParaRPr lang="pl-PL" sz="1100" kern="1200" dirty="0"/>
        </a:p>
      </dsp:txBody>
      <dsp:txXfrm>
        <a:off x="1692501" y="588770"/>
        <a:ext cx="1878212" cy="751284"/>
      </dsp:txXfrm>
    </dsp:sp>
    <dsp:sp modelId="{C4470124-B9B2-4A90-A0C7-9411F14FC419}">
      <dsp:nvSpPr>
        <dsp:cNvPr id="0" name=""/>
        <dsp:cNvSpPr/>
      </dsp:nvSpPr>
      <dsp:spPr>
        <a:xfrm>
          <a:off x="3382892" y="588770"/>
          <a:ext cx="1878212" cy="751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Zaniepokojenie Rosji</a:t>
          </a:r>
          <a:endParaRPr lang="pl-PL" sz="1100" kern="1200" dirty="0"/>
        </a:p>
      </dsp:txBody>
      <dsp:txXfrm>
        <a:off x="3382892" y="588770"/>
        <a:ext cx="1878212" cy="751284"/>
      </dsp:txXfrm>
    </dsp:sp>
    <dsp:sp modelId="{CDE565C4-D815-464A-B758-B7DF97779900}">
      <dsp:nvSpPr>
        <dsp:cNvPr id="0" name=""/>
        <dsp:cNvSpPr/>
      </dsp:nvSpPr>
      <dsp:spPr>
        <a:xfrm>
          <a:off x="5073283" y="588770"/>
          <a:ext cx="1878212" cy="751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Ingerencja Rosji-uchwalenie praw dla innowierców</a:t>
          </a:r>
          <a:endParaRPr lang="pl-PL" sz="1100" kern="1200" dirty="0"/>
        </a:p>
      </dsp:txBody>
      <dsp:txXfrm>
        <a:off x="5073283" y="588770"/>
        <a:ext cx="1878212" cy="751284"/>
      </dsp:txXfrm>
    </dsp:sp>
    <dsp:sp modelId="{C05F3C9E-A03E-4121-816B-BB336B87ABBD}">
      <dsp:nvSpPr>
        <dsp:cNvPr id="0" name=""/>
        <dsp:cNvSpPr/>
      </dsp:nvSpPr>
      <dsp:spPr>
        <a:xfrm>
          <a:off x="6763675" y="588770"/>
          <a:ext cx="1878212" cy="7512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kern="1200" dirty="0" smtClean="0"/>
            <a:t>uchwalenie praw kardynalnych 1767r.</a:t>
          </a:r>
          <a:endParaRPr lang="pl-PL" sz="1100" kern="1200" dirty="0"/>
        </a:p>
      </dsp:txBody>
      <dsp:txXfrm>
        <a:off x="6763675" y="588770"/>
        <a:ext cx="1878212" cy="7512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D4BCA3-695E-466F-98E5-52D8A8539E92}">
      <dsp:nvSpPr>
        <dsp:cNvPr id="0" name=""/>
        <dsp:cNvSpPr/>
      </dsp:nvSpPr>
      <dsp:spPr>
        <a:xfrm>
          <a:off x="494097" y="0"/>
          <a:ext cx="1893094" cy="105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1768 -1772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Konfederacja barska</a:t>
          </a:r>
          <a:endParaRPr lang="pl-PL" sz="1800" kern="1200" dirty="0"/>
        </a:p>
      </dsp:txBody>
      <dsp:txXfrm>
        <a:off x="494097" y="0"/>
        <a:ext cx="1893094" cy="1051719"/>
      </dsp:txXfrm>
    </dsp:sp>
    <dsp:sp modelId="{91F6396E-7276-4329-94A3-018D15273C6D}">
      <dsp:nvSpPr>
        <dsp:cNvPr id="0" name=""/>
        <dsp:cNvSpPr/>
      </dsp:nvSpPr>
      <dsp:spPr>
        <a:xfrm rot="5400000">
          <a:off x="1243447" y="1078011"/>
          <a:ext cx="394394" cy="473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5400000">
        <a:off x="1243447" y="1078011"/>
        <a:ext cx="394394" cy="473273"/>
      </dsp:txXfrm>
    </dsp:sp>
    <dsp:sp modelId="{5E2BC6AD-F609-4D84-AD21-67A86FF542CF}">
      <dsp:nvSpPr>
        <dsp:cNvPr id="0" name=""/>
        <dsp:cNvSpPr/>
      </dsp:nvSpPr>
      <dsp:spPr>
        <a:xfrm>
          <a:off x="494097" y="1577578"/>
          <a:ext cx="1893094" cy="105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1772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I</a:t>
          </a:r>
          <a:r>
            <a:rPr lang="pl-PL" sz="1800" kern="1200" baseline="0" dirty="0" smtClean="0"/>
            <a:t> rozbiór Polski</a:t>
          </a:r>
          <a:endParaRPr lang="pl-PL" sz="1800" kern="1200" dirty="0"/>
        </a:p>
      </dsp:txBody>
      <dsp:txXfrm>
        <a:off x="494097" y="1577578"/>
        <a:ext cx="1893094" cy="1051719"/>
      </dsp:txXfrm>
    </dsp:sp>
    <dsp:sp modelId="{3DD7A6F1-01BC-4CE3-AAA5-2D7185E7B1F2}">
      <dsp:nvSpPr>
        <dsp:cNvPr id="0" name=""/>
        <dsp:cNvSpPr/>
      </dsp:nvSpPr>
      <dsp:spPr>
        <a:xfrm rot="5400000">
          <a:off x="1243447" y="2655590"/>
          <a:ext cx="394394" cy="4732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/>
        </a:p>
      </dsp:txBody>
      <dsp:txXfrm rot="5400000">
        <a:off x="1243447" y="2655590"/>
        <a:ext cx="394394" cy="473273"/>
      </dsp:txXfrm>
    </dsp:sp>
    <dsp:sp modelId="{CC193C72-312A-492B-9E4C-F4E532F06957}">
      <dsp:nvSpPr>
        <dsp:cNvPr id="0" name=""/>
        <dsp:cNvSpPr/>
      </dsp:nvSpPr>
      <dsp:spPr>
        <a:xfrm>
          <a:off x="494097" y="3155156"/>
          <a:ext cx="1893094" cy="105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1773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/>
            <a:t>Sejm rozbiorowy</a:t>
          </a:r>
          <a:endParaRPr lang="pl-PL" sz="1800" kern="1200" dirty="0"/>
        </a:p>
      </dsp:txBody>
      <dsp:txXfrm>
        <a:off x="494097" y="3155156"/>
        <a:ext cx="1893094" cy="1051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5F852-EA21-4546-A8A9-28A952DECBC3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2DFFF-8887-46D3-A407-79D4BB4132E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2183455-E8F3-42B2-8FB2-F2E568DDA22F}" type="datetimeFigureOut">
              <a:rPr lang="pl-PL" smtClean="0"/>
              <a:pPr/>
              <a:t>25.03.2020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0019F7-C549-4D5C-A284-4FEA0EF41FE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12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11" Type="http://schemas.openxmlformats.org/officeDocument/2006/relationships/image" Target="../media/image11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0.jpeg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jpeg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T: Pierwszy rozbiór Polski.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57818" y="1785926"/>
            <a:ext cx="3429000" cy="2571752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Wykonaj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 zad. 3 , str. 82 w zeszycie ćwiczeń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Symbol zastępczy obrazu 4" descr="55c00439ba5e5_o_ful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787" r="167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Sejm rozbiorowy- s. 161</a:t>
            </a:r>
            <a:endParaRPr lang="pl-PL" dirty="0"/>
          </a:p>
        </p:txBody>
      </p:sp>
      <p:pic>
        <p:nvPicPr>
          <p:cNvPr id="7" name="Symbol zastępczy zawartości 6" descr="rejt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97075"/>
            <a:ext cx="7239000" cy="4071938"/>
          </a:xfrm>
        </p:spPr>
      </p:pic>
      <p:sp>
        <p:nvSpPr>
          <p:cNvPr id="8" name="pole tekstowe 7"/>
          <p:cNvSpPr txBox="1"/>
          <p:nvPr/>
        </p:nvSpPr>
        <p:spPr>
          <a:xfrm>
            <a:off x="285720" y="6215082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Wykonaj zad. 2, str. 81 w zeszycie ćwiczeń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Ustalenia </a:t>
            </a:r>
            <a:br>
              <a:rPr lang="pl-PL" dirty="0" smtClean="0"/>
            </a:br>
            <a:r>
              <a:rPr lang="pl-PL" dirty="0" smtClean="0"/>
              <a:t>sejmu rozbiorowego 1773</a:t>
            </a:r>
            <a:r>
              <a:rPr lang="pl-PL" cap="none" dirty="0" smtClean="0"/>
              <a:t>r.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Zatwierdził I rozbiór Polski.</a:t>
            </a:r>
          </a:p>
          <a:p>
            <a:r>
              <a:rPr lang="pl-PL" dirty="0" smtClean="0"/>
              <a:t>Potwierdził prawa kardynalne.</a:t>
            </a:r>
          </a:p>
          <a:p>
            <a:r>
              <a:rPr lang="pl-PL" dirty="0" smtClean="0"/>
              <a:t>Ustanowił Radę Nieustającą ( funkcja rządu).</a:t>
            </a:r>
          </a:p>
          <a:p>
            <a:r>
              <a:rPr lang="pl-PL" dirty="0" smtClean="0"/>
              <a:t>Powołał KEN- Komisję Edukacji Narodowej (pierwsze ministerstwo oświaty ), która przejęła prowadzenie szkół po zlikwidowanym przez papieża zakonie jezuitów.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285728"/>
          <a:ext cx="864399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000760" y="2143116"/>
          <a:ext cx="2881290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Strzałka w dół 6"/>
          <p:cNvSpPr/>
          <p:nvPr/>
        </p:nvSpPr>
        <p:spPr>
          <a:xfrm>
            <a:off x="7500958" y="1571612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42910" y="21429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Przeanalizuj ciąg przyczynowo-skutkowy</a:t>
            </a:r>
            <a:endParaRPr lang="pl-PL" dirty="0"/>
          </a:p>
        </p:txBody>
      </p:sp>
      <p:pic>
        <p:nvPicPr>
          <p:cNvPr id="12" name="Picture 2" descr="Znalezione obrazy dla zapytania: ryngraf konfederatów barskich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500306"/>
            <a:ext cx="3600000" cy="2700000"/>
          </a:xfrm>
          <a:prstGeom prst="rect">
            <a:avLst/>
          </a:prstGeom>
          <a:noFill/>
        </p:spPr>
      </p:pic>
      <p:pic>
        <p:nvPicPr>
          <p:cNvPr id="28676" name="Picture 4" descr="Znalezione obrazy dla zapytania: ryngraf konfederatów barskich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1868" y="2285992"/>
            <a:ext cx="3000396" cy="4000528"/>
          </a:xfrm>
          <a:prstGeom prst="rect">
            <a:avLst/>
          </a:prstGeom>
          <a:noFill/>
        </p:spPr>
      </p:pic>
      <p:sp>
        <p:nvSpPr>
          <p:cNvPr id="13" name="Prostokąt 12"/>
          <p:cNvSpPr/>
          <p:nvPr/>
        </p:nvSpPr>
        <p:spPr>
          <a:xfrm>
            <a:off x="285720" y="5715016"/>
            <a:ext cx="5933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* 5 – dla chętnych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Sprawdź się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Poprawnie posługujesz </a:t>
            </a:r>
            <a:r>
              <a:rPr lang="pl-PL" dirty="0"/>
              <a:t>się </a:t>
            </a:r>
            <a:r>
              <a:rPr lang="pl-PL" dirty="0" smtClean="0"/>
              <a:t> pojęciami:</a:t>
            </a:r>
            <a:r>
              <a:rPr lang="pl-PL" i="1" dirty="0" smtClean="0"/>
              <a:t> </a:t>
            </a:r>
            <a:r>
              <a:rPr lang="pl-PL" i="1" dirty="0"/>
              <a:t>rozbiory </a:t>
            </a:r>
            <a:r>
              <a:rPr lang="pl-PL" i="1" dirty="0" smtClean="0"/>
              <a:t>Polski , ambasador</a:t>
            </a:r>
            <a:r>
              <a:rPr lang="pl-PL" dirty="0" smtClean="0"/>
              <a:t>, </a:t>
            </a:r>
            <a:r>
              <a:rPr lang="pl-PL" i="1" dirty="0" smtClean="0"/>
              <a:t>prawa kardynalne, Rada Nieustająca.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Podajesz </a:t>
            </a:r>
            <a:r>
              <a:rPr lang="pl-PL" dirty="0"/>
              <a:t>i </a:t>
            </a:r>
            <a:r>
              <a:rPr lang="pl-PL" dirty="0" smtClean="0"/>
              <a:t>zaznaczasz </a:t>
            </a:r>
            <a:r>
              <a:rPr lang="pl-PL" dirty="0"/>
              <a:t>na osi </a:t>
            </a:r>
            <a:r>
              <a:rPr lang="pl-PL" dirty="0" smtClean="0"/>
              <a:t>czasu datę zawiązania konfederacji barskiej (1768 r.), </a:t>
            </a:r>
            <a:r>
              <a:rPr lang="pl-PL" dirty="0"/>
              <a:t>datę pierwszego rozbioru Polski (1772 r</a:t>
            </a:r>
            <a:r>
              <a:rPr lang="pl-PL" dirty="0" smtClean="0"/>
              <a:t>.)</a:t>
            </a:r>
          </a:p>
          <a:p>
            <a:pPr marL="514350" indent="-514350">
              <a:buAutoNum type="arabicPeriod"/>
            </a:pPr>
            <a:r>
              <a:rPr lang="pl-PL" dirty="0" smtClean="0"/>
              <a:t> Wymieniasz </a:t>
            </a:r>
            <a:r>
              <a:rPr lang="pl-PL" dirty="0"/>
              <a:t>państwa, które dokonały pierwszego rozbioru Polski i </a:t>
            </a:r>
            <a:r>
              <a:rPr lang="pl-PL" dirty="0" smtClean="0"/>
              <a:t>wskazujesz </a:t>
            </a:r>
            <a:r>
              <a:rPr lang="pl-PL" dirty="0"/>
              <a:t>je na </a:t>
            </a:r>
            <a:r>
              <a:rPr lang="pl-PL" dirty="0" smtClean="0"/>
              <a:t>mapie.</a:t>
            </a:r>
          </a:p>
          <a:p>
            <a:pPr marL="514350" indent="-514350">
              <a:buAutoNum type="arabicPeriod"/>
            </a:pPr>
            <a:r>
              <a:rPr lang="pl-PL" dirty="0" smtClean="0"/>
              <a:t>Wskazujesz na mapie ziemie utracone przez Polskę podczas pierwszego rozbioru.</a:t>
            </a:r>
          </a:p>
          <a:p>
            <a:pPr marL="514350" indent="-514350">
              <a:buAutoNum type="arabicPeriod"/>
            </a:pPr>
            <a:r>
              <a:rPr lang="pl-PL" dirty="0" smtClean="0"/>
              <a:t>Wymieniasz reformy Stanisława Augusta w II </a:t>
            </a:r>
            <a:r>
              <a:rPr lang="pl-PL" dirty="0" err="1" smtClean="0"/>
              <a:t>poł</a:t>
            </a:r>
            <a:r>
              <a:rPr lang="pl-PL" dirty="0" smtClean="0"/>
              <a:t>. XVIII w.</a:t>
            </a:r>
          </a:p>
          <a:p>
            <a:pPr marL="514350" indent="-514350">
              <a:buAutoNum type="arabicPeriod"/>
            </a:pPr>
            <a:r>
              <a:rPr lang="pl-PL" dirty="0" smtClean="0"/>
              <a:t>Przedstawiasz przyczyny i skutki konfederacji barskiej, pierwszego rozbioru Polski.</a:t>
            </a:r>
          </a:p>
          <a:p>
            <a:pPr marL="514350" indent="-514350">
              <a:buAutoNum type="arabicPeriod"/>
            </a:pPr>
            <a:r>
              <a:rPr lang="pl-PL" dirty="0" smtClean="0"/>
              <a:t> Opowiadasz </a:t>
            </a:r>
            <a:r>
              <a:rPr lang="pl-PL" dirty="0"/>
              <a:t>o przebiegu i decyzjach sejmu </a:t>
            </a:r>
            <a:r>
              <a:rPr lang="pl-PL" dirty="0" smtClean="0"/>
              <a:t>rozbiorowego.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Sprawdź poprawność zadań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1.  A – Katarzyny II </a:t>
            </a:r>
          </a:p>
          <a:p>
            <a:pPr>
              <a:buNone/>
            </a:pPr>
            <a:r>
              <a:rPr lang="pl-PL" dirty="0" smtClean="0"/>
              <a:t> 2. a) posła Tadeusza Rejtana, sejmu rozbiorowego, na Zamku Królewskim w Warszawie</a:t>
            </a:r>
          </a:p>
          <a:p>
            <a:pPr>
              <a:buNone/>
            </a:pPr>
            <a:r>
              <a:rPr lang="pl-PL" dirty="0" smtClean="0"/>
              <a:t>  b) Tadeusz Rejtan – postać leżąca na podłodze, po prawej stronie obrazu, Adam Poniński – postać stojąca przy przewróconym krześle, po lewej stronie obrazu </a:t>
            </a:r>
          </a:p>
          <a:p>
            <a:pPr>
              <a:buNone/>
            </a:pPr>
            <a:r>
              <a:rPr lang="pl-PL" dirty="0" smtClean="0"/>
              <a:t>  3. </a:t>
            </a:r>
          </a:p>
          <a:p>
            <a:pPr>
              <a:buNone/>
            </a:pPr>
            <a:r>
              <a:rPr lang="pl-PL" dirty="0" smtClean="0"/>
              <a:t>1 – Elekcja Stanisława Augusta Poniatowskiego na króla Polski.</a:t>
            </a:r>
          </a:p>
          <a:p>
            <a:pPr>
              <a:buNone/>
            </a:pPr>
            <a:r>
              <a:rPr lang="pl-PL" dirty="0" smtClean="0"/>
              <a:t>2 – Utworzenie Szkoły Rycerskiej.</a:t>
            </a:r>
          </a:p>
          <a:p>
            <a:pPr>
              <a:buNone/>
            </a:pPr>
            <a:r>
              <a:rPr lang="pl-PL" dirty="0" smtClean="0"/>
              <a:t>3 – Zawiązanie konfederacji barskiej.</a:t>
            </a:r>
          </a:p>
          <a:p>
            <a:pPr>
              <a:buNone/>
            </a:pPr>
            <a:r>
              <a:rPr lang="pl-PL" dirty="0" smtClean="0"/>
              <a:t>4 – Pierwszy rozbiór Polski. </a:t>
            </a:r>
          </a:p>
          <a:p>
            <a:pPr>
              <a:buNone/>
            </a:pPr>
            <a:r>
              <a:rPr lang="pl-PL" dirty="0" smtClean="0"/>
              <a:t>    4. mapka na wcześniejszym slajdzie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Koniec lekcji</a:t>
            </a:r>
            <a:endParaRPr lang="pl-PL" dirty="0"/>
          </a:p>
        </p:txBody>
      </p:sp>
      <p:pic>
        <p:nvPicPr>
          <p:cNvPr id="5" name="Symbol zastępczy obrazu 4" descr="359668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918" b="3918"/>
          <a:stretch>
            <a:fillRect/>
          </a:stretch>
        </p:blipFill>
        <p:spPr/>
      </p:pic>
      <p:sp>
        <p:nvSpPr>
          <p:cNvPr id="4" name="Prostokąt zaokrąglony 3"/>
          <p:cNvSpPr/>
          <p:nvPr/>
        </p:nvSpPr>
        <p:spPr>
          <a:xfrm>
            <a:off x="1142976" y="5929330"/>
            <a:ext cx="492922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Wykonanie – Anna Langowska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nacobezu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pl-PL" dirty="0" smtClean="0"/>
              <a:t>Poprawnie posługujesz </a:t>
            </a:r>
            <a:r>
              <a:rPr lang="pl-PL" dirty="0"/>
              <a:t>się </a:t>
            </a:r>
            <a:r>
              <a:rPr lang="pl-PL" dirty="0" smtClean="0"/>
              <a:t> pojęciami:</a:t>
            </a:r>
            <a:r>
              <a:rPr lang="pl-PL" i="1" dirty="0" smtClean="0"/>
              <a:t> </a:t>
            </a:r>
            <a:r>
              <a:rPr lang="pl-PL" i="1" dirty="0"/>
              <a:t>rozbiory </a:t>
            </a:r>
            <a:r>
              <a:rPr lang="pl-PL" i="1" dirty="0" smtClean="0"/>
              <a:t>Polski , ambasador</a:t>
            </a:r>
            <a:r>
              <a:rPr lang="pl-PL" dirty="0" smtClean="0"/>
              <a:t>, </a:t>
            </a:r>
            <a:r>
              <a:rPr lang="pl-PL" i="1" dirty="0" smtClean="0"/>
              <a:t>emigracja, prawa kardynalne, Rada Nieustająca.</a:t>
            </a:r>
            <a:endParaRPr lang="pl-PL" dirty="0" smtClean="0"/>
          </a:p>
          <a:p>
            <a:pPr marL="514350" indent="-514350">
              <a:buAutoNum type="arabicPeriod"/>
            </a:pPr>
            <a:r>
              <a:rPr lang="pl-PL" dirty="0" smtClean="0"/>
              <a:t>Podajesz </a:t>
            </a:r>
            <a:r>
              <a:rPr lang="pl-PL" dirty="0"/>
              <a:t>i </a:t>
            </a:r>
            <a:r>
              <a:rPr lang="pl-PL" dirty="0" smtClean="0"/>
              <a:t>zaznaczasz </a:t>
            </a:r>
            <a:r>
              <a:rPr lang="pl-PL" dirty="0"/>
              <a:t>na osi </a:t>
            </a:r>
            <a:r>
              <a:rPr lang="pl-PL" dirty="0" smtClean="0"/>
              <a:t>czasu datę zawiązania konfederacji barskiej (1768 r.), </a:t>
            </a:r>
            <a:r>
              <a:rPr lang="pl-PL" dirty="0"/>
              <a:t>datę pierwszego rozbioru Polski (1772 r</a:t>
            </a:r>
            <a:r>
              <a:rPr lang="pl-PL" dirty="0" smtClean="0"/>
              <a:t>.)</a:t>
            </a:r>
          </a:p>
          <a:p>
            <a:pPr marL="514350" indent="-514350">
              <a:buAutoNum type="arabicPeriod"/>
            </a:pPr>
            <a:r>
              <a:rPr lang="pl-PL" dirty="0" smtClean="0"/>
              <a:t> Wymieniasz </a:t>
            </a:r>
            <a:r>
              <a:rPr lang="pl-PL" dirty="0"/>
              <a:t>państwa, które dokonały pierwszego rozbioru Polski i </a:t>
            </a:r>
            <a:r>
              <a:rPr lang="pl-PL" dirty="0" smtClean="0"/>
              <a:t>wskazujesz </a:t>
            </a:r>
            <a:r>
              <a:rPr lang="pl-PL" dirty="0"/>
              <a:t>je na </a:t>
            </a:r>
            <a:r>
              <a:rPr lang="pl-PL" dirty="0" smtClean="0"/>
              <a:t>mapie.</a:t>
            </a:r>
          </a:p>
          <a:p>
            <a:pPr marL="514350" indent="-514350">
              <a:buAutoNum type="arabicPeriod"/>
            </a:pPr>
            <a:r>
              <a:rPr lang="pl-PL" dirty="0" smtClean="0"/>
              <a:t>Wskazujesz na mapie ziemie utracone przez Polskę podczas pierwszego rozbioru.</a:t>
            </a:r>
          </a:p>
          <a:p>
            <a:pPr marL="514350" indent="-514350">
              <a:buAutoNum type="arabicPeriod"/>
            </a:pPr>
            <a:r>
              <a:rPr lang="pl-PL" dirty="0" smtClean="0"/>
              <a:t>Wymieniasz reformy Stanisława Augusta w II </a:t>
            </a:r>
            <a:r>
              <a:rPr lang="pl-PL" dirty="0" err="1" smtClean="0"/>
              <a:t>poł</a:t>
            </a:r>
            <a:r>
              <a:rPr lang="pl-PL" dirty="0" smtClean="0"/>
              <a:t>. XVIII w.</a:t>
            </a:r>
          </a:p>
          <a:p>
            <a:pPr marL="514350" indent="-514350">
              <a:buAutoNum type="arabicPeriod"/>
            </a:pPr>
            <a:r>
              <a:rPr lang="pl-PL" dirty="0" smtClean="0"/>
              <a:t>Przedstawiasz przyczyny i skutki konfederacji barskiej, pierwszego rozbioru Polski.</a:t>
            </a:r>
          </a:p>
          <a:p>
            <a:pPr marL="514350" indent="-514350">
              <a:buAutoNum type="arabicPeriod"/>
            </a:pPr>
            <a:r>
              <a:rPr lang="pl-PL" dirty="0" smtClean="0"/>
              <a:t> Opowiadasz </a:t>
            </a:r>
            <a:r>
              <a:rPr lang="pl-PL" dirty="0"/>
              <a:t>o przebiegu i decyzjach sejmu </a:t>
            </a:r>
            <a:r>
              <a:rPr lang="pl-PL" dirty="0" smtClean="0"/>
              <a:t>rozbiorowego.</a:t>
            </a:r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Podręcznik, s. 158.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pl-PL" dirty="0" smtClean="0"/>
              <a:t>Przeczytaj fragment „Pierwsze reformy nowego króla” i odpowiedz na pytania: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Jak i kiedy doszło do wyboru Stanisława Augusta Poniatowskiego?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Kogo nazywano </a:t>
            </a:r>
            <a:r>
              <a:rPr lang="pl-PL" i="1" dirty="0" smtClean="0"/>
              <a:t>Familią</a:t>
            </a:r>
            <a:r>
              <a:rPr lang="pl-PL" dirty="0" smtClean="0"/>
              <a:t>? 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Który z władców popierał </a:t>
            </a:r>
            <a:r>
              <a:rPr lang="pl-PL" dirty="0" err="1" smtClean="0"/>
              <a:t>S.A.Poniatowskiego</a:t>
            </a:r>
            <a:r>
              <a:rPr lang="pl-PL" dirty="0" smtClean="0"/>
              <a:t>? ( ćw. 1, str. 81 w zeszycie ćwiczeń)</a:t>
            </a:r>
          </a:p>
          <a:p>
            <a:pPr marL="514350" indent="-514350">
              <a:buFont typeface="+mj-lt"/>
              <a:buAutoNum type="alphaLcParenR"/>
            </a:pPr>
            <a:r>
              <a:rPr lang="pl-PL" dirty="0" smtClean="0"/>
              <a:t>Wymień 4 reformy nowego króla.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: szkoła rycer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7620000" cy="474345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59493" y="214290"/>
            <a:ext cx="8822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 przedstawia ilustracja?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: szkoła rycer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7620000" cy="4743450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1761084" y="214290"/>
            <a:ext cx="5419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Szkoła Rycerska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Znalezione obrazy dla zapytania: szkoła rycer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095500" cy="498157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42844" y="6357958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Mundur kadeta Szkoły Rycerskiej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Podręcznik, s. 159-</a:t>
            </a:r>
            <a:r>
              <a:rPr lang="pl-PL" cap="none" dirty="0" smtClean="0"/>
              <a:t> pierwszy akapit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1. Kto był zaniepokojony reformami w Polsce?</a:t>
            </a:r>
          </a:p>
          <a:p>
            <a:pPr>
              <a:buNone/>
            </a:pPr>
            <a:r>
              <a:rPr lang="pl-PL" dirty="0" smtClean="0"/>
              <a:t>2. Równe prawa dla innowierców – o co chodzi???????</a:t>
            </a:r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1"/>
            <a:ext cx="3520440" cy="1614486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3. Co zawierały </a:t>
            </a:r>
            <a:r>
              <a:rPr lang="pl-PL" b="1" dirty="0" smtClean="0"/>
              <a:t>prawa kardynalne</a:t>
            </a:r>
            <a:r>
              <a:rPr lang="pl-PL" dirty="0" smtClean="0"/>
              <a:t>? </a:t>
            </a:r>
            <a:endParaRPr lang="pl-PL" dirty="0"/>
          </a:p>
        </p:txBody>
      </p:sp>
      <p:pic>
        <p:nvPicPr>
          <p:cNvPr id="18434" name="Picture 2" descr="Znalezione obrazy dla zapytania: prawa kardynal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071810"/>
            <a:ext cx="2779785" cy="3467095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357686" y="5357826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Mikołaj Repnin- </a:t>
            </a:r>
            <a:r>
              <a:rPr lang="pl-PL" dirty="0" err="1" smtClean="0"/>
              <a:t>abmasador</a:t>
            </a:r>
            <a:r>
              <a:rPr lang="pl-PL" dirty="0" smtClean="0"/>
              <a:t> rosyjski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142844" y="285728"/>
          <a:ext cx="8643998" cy="1928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000760" y="2285992"/>
          <a:ext cx="288129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Strzałka w dół 6"/>
          <p:cNvSpPr/>
          <p:nvPr/>
        </p:nvSpPr>
        <p:spPr>
          <a:xfrm>
            <a:off x="7500958" y="1571612"/>
            <a:ext cx="45719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642910" y="214290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Przeanalizuj ciąg przyczynowo-skutkowy</a:t>
            </a:r>
            <a:endParaRPr lang="pl-PL" dirty="0"/>
          </a:p>
        </p:txBody>
      </p:sp>
      <p:pic>
        <p:nvPicPr>
          <p:cNvPr id="19460" name="Picture 4" descr="Znalezione obrazy dla zapytania: konfederacja barsk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8596" y="2643182"/>
            <a:ext cx="5500671" cy="3667114"/>
          </a:xfrm>
          <a:prstGeom prst="rect">
            <a:avLst/>
          </a:prstGeom>
          <a:noFill/>
        </p:spPr>
      </p:pic>
      <p:sp>
        <p:nvSpPr>
          <p:cNvPr id="11" name="pole tekstowe 10"/>
          <p:cNvSpPr txBox="1"/>
          <p:nvPr/>
        </p:nvSpPr>
        <p:spPr>
          <a:xfrm>
            <a:off x="2643174" y="1928802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Przeczytaj dalszy ciąg tekstu na str. 159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608630"/>
          </a:xfrm>
        </p:spPr>
        <p:txBody>
          <a:bodyPr>
            <a:normAutofit fontScale="90000"/>
          </a:bodyPr>
          <a:lstStyle/>
          <a:p>
            <a:r>
              <a:rPr lang="pl-PL" cap="none" dirty="0" smtClean="0"/>
              <a:t>ćw.. 4, s. 82 w zeszycie ćwiczeń</a:t>
            </a:r>
            <a:endParaRPr lang="pl-PL" cap="none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85860"/>
            <a:ext cx="3520440" cy="484030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l-PL" dirty="0" smtClean="0"/>
              <a:t>Podkreśl miejscowość Bar i dopisz datę 1768r.</a:t>
            </a:r>
          </a:p>
          <a:p>
            <a:pPr marL="514350" indent="-514350">
              <a:buAutoNum type="arabicPeriod"/>
            </a:pPr>
            <a:r>
              <a:rPr lang="pl-PL" dirty="0" smtClean="0"/>
              <a:t>Pokoloruj tereny zabrane nam przez Rosję, Austrię i Prusy w 1772r.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214422"/>
            <a:ext cx="3520440" cy="4911741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3. Zaznacz na mapie Bydgoszcz ( wpisz w odpowiednim miejscu literę B).</a:t>
            </a:r>
          </a:p>
          <a:p>
            <a:pPr>
              <a:buNone/>
            </a:pPr>
            <a:r>
              <a:rPr lang="pl-PL" dirty="0" smtClean="0"/>
              <a:t>4. Do kogo należało nasze miasto po 1772r?</a:t>
            </a:r>
            <a:endParaRPr lang="pl-PL" dirty="0"/>
          </a:p>
        </p:txBody>
      </p:sp>
      <p:pic>
        <p:nvPicPr>
          <p:cNvPr id="21506" name="Picture 2" descr="Znalezione obrazy dla zapytania: i rozbiór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214818"/>
            <a:ext cx="2843201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Znalezione obrazy dla zapytania: i rozbiór pols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6718718" cy="6286520"/>
          </a:xfrm>
          <a:prstGeom prst="rect">
            <a:avLst/>
          </a:prstGeom>
          <a:noFill/>
        </p:spPr>
      </p:pic>
      <p:sp>
        <p:nvSpPr>
          <p:cNvPr id="6" name="Strzałka w prawo 5"/>
          <p:cNvSpPr/>
          <p:nvPr/>
        </p:nvSpPr>
        <p:spPr>
          <a:xfrm>
            <a:off x="642910" y="2500306"/>
            <a:ext cx="214314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lewo 7"/>
          <p:cNvSpPr/>
          <p:nvPr/>
        </p:nvSpPr>
        <p:spPr>
          <a:xfrm>
            <a:off x="6357950" y="1571612"/>
            <a:ext cx="1143008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ygięta w górę 8"/>
          <p:cNvSpPr/>
          <p:nvPr/>
        </p:nvSpPr>
        <p:spPr>
          <a:xfrm>
            <a:off x="3000364" y="5214950"/>
            <a:ext cx="1285884" cy="78581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714348" y="250030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Prusy</a:t>
            </a: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858016" y="164305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Rosja</a:t>
            </a: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071802" y="571501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Austria</a:t>
            </a:r>
            <a:endParaRPr lang="pl-PL" dirty="0"/>
          </a:p>
        </p:txBody>
      </p:sp>
      <p:cxnSp>
        <p:nvCxnSpPr>
          <p:cNvPr id="16" name="Łącznik prosty ze strzałką 15"/>
          <p:cNvCxnSpPr/>
          <p:nvPr/>
        </p:nvCxnSpPr>
        <p:spPr>
          <a:xfrm flipV="1">
            <a:off x="714348" y="3214686"/>
            <a:ext cx="200026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857224" y="3714752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B</a:t>
            </a:r>
            <a:endParaRPr lang="pl-PL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cxnSp>
        <p:nvCxnSpPr>
          <p:cNvPr id="19" name="Łącznik prosty 18"/>
          <p:cNvCxnSpPr/>
          <p:nvPr/>
        </p:nvCxnSpPr>
        <p:spPr>
          <a:xfrm>
            <a:off x="5429256" y="5429264"/>
            <a:ext cx="100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5786446" y="507207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1768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111</TotalTime>
  <Words>598</Words>
  <Application>Microsoft Office PowerPoint</Application>
  <PresentationFormat>Pokaz na ekranie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Bogaty</vt:lpstr>
      <vt:lpstr>T: Pierwszy rozbiór Polski.</vt:lpstr>
      <vt:lpstr>nacobezu</vt:lpstr>
      <vt:lpstr>Podręcznik, s. 158.</vt:lpstr>
      <vt:lpstr>Slajd 4</vt:lpstr>
      <vt:lpstr>Slajd 5</vt:lpstr>
      <vt:lpstr>Podręcznik, s. 159- pierwszy akapit</vt:lpstr>
      <vt:lpstr>Slajd 7</vt:lpstr>
      <vt:lpstr>ćw.. 4, s. 82 w zeszycie ćwiczeń</vt:lpstr>
      <vt:lpstr>Slajd 9</vt:lpstr>
      <vt:lpstr>Wykonaj  zad. 3 , str. 82 w zeszycie ćwiczeń</vt:lpstr>
      <vt:lpstr>Sejm rozbiorowy- s. 161</vt:lpstr>
      <vt:lpstr>Ustalenia  sejmu rozbiorowego 1773r.</vt:lpstr>
      <vt:lpstr>Slajd 13</vt:lpstr>
      <vt:lpstr>Sprawdź się</vt:lpstr>
      <vt:lpstr>Sprawdź poprawność zadań </vt:lpstr>
      <vt:lpstr>Koniec lekcji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T: Pierwszy rozbiór Polski.</dc:title>
  <dc:creator>Ania</dc:creator>
  <cp:lastModifiedBy>Bożena</cp:lastModifiedBy>
  <cp:revision>15</cp:revision>
  <dcterms:created xsi:type="dcterms:W3CDTF">2020-03-19T14:10:30Z</dcterms:created>
  <dcterms:modified xsi:type="dcterms:W3CDTF">2020-03-25T09:44:22Z</dcterms:modified>
</cp:coreProperties>
</file>