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82" r:id="rId6"/>
    <p:sldId id="281" r:id="rId7"/>
    <p:sldId id="284" r:id="rId8"/>
    <p:sldId id="280" r:id="rId9"/>
    <p:sldId id="28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4161C6D-008B-4F93-9A0F-02DE9A1C8B8C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D94337-E176-4EEF-B6CB-C58B313AE95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s2RXwheZQ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durabozena7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71802" y="533400"/>
            <a:ext cx="5500726" cy="2868168"/>
          </a:xfrm>
        </p:spPr>
        <p:txBody>
          <a:bodyPr/>
          <a:lstStyle/>
          <a:p>
            <a:pPr algn="l"/>
            <a:r>
              <a:rPr lang="pl-PL" sz="4000" dirty="0" smtClean="0"/>
              <a:t>Księstwo warszawskie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28926" y="3857628"/>
            <a:ext cx="5540294" cy="1357322"/>
          </a:xfrm>
        </p:spPr>
        <p:txBody>
          <a:bodyPr/>
          <a:lstStyle/>
          <a:p>
            <a:pPr algn="l"/>
            <a:r>
              <a:rPr lang="pl-PL" dirty="0" smtClean="0"/>
              <a:t>Podręcznik   str. 207 - 211</a:t>
            </a:r>
          </a:p>
          <a:p>
            <a:pPr algn="l"/>
            <a:r>
              <a:rPr lang="pl-PL" dirty="0" smtClean="0"/>
              <a:t>Zeszyt ćwiczeń   str. 105 - 107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pl-PL" dirty="0" err="1" smtClean="0"/>
              <a:t>Nacobezu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357298"/>
            <a:ext cx="7858180" cy="5098438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pl-PL" sz="1800" dirty="0" smtClean="0"/>
              <a:t>1. Znasz daty: </a:t>
            </a:r>
          </a:p>
          <a:p>
            <a:pPr marL="342900" indent="-342900">
              <a:buNone/>
            </a:pPr>
            <a:r>
              <a:rPr lang="pl-PL" sz="1800" b="1" dirty="0" smtClean="0"/>
              <a:t>1807 r</a:t>
            </a:r>
            <a:r>
              <a:rPr lang="pl-PL" sz="1800" dirty="0" smtClean="0"/>
              <a:t>. – utworzenie Księstwa Warszawskiego</a:t>
            </a:r>
          </a:p>
          <a:p>
            <a:pPr marL="342900" indent="-342900">
              <a:buNone/>
            </a:pPr>
            <a:r>
              <a:rPr lang="pl-PL" sz="1800" b="1" dirty="0" smtClean="0"/>
              <a:t>1815 r. </a:t>
            </a:r>
            <a:r>
              <a:rPr lang="pl-PL" sz="1800" dirty="0" smtClean="0"/>
              <a:t>– likwidacja Księstwa Warszawskiego</a:t>
            </a:r>
          </a:p>
          <a:p>
            <a:pPr marL="342900" indent="-342900">
              <a:buNone/>
            </a:pPr>
            <a:endParaRPr lang="pl-PL" sz="1800" dirty="0" smtClean="0"/>
          </a:p>
          <a:p>
            <a:pPr marL="342900" indent="-342900">
              <a:buNone/>
            </a:pPr>
            <a:r>
              <a:rPr lang="pl-PL" sz="1800" dirty="0" smtClean="0"/>
              <a:t>2. Wiesz kto i dlaczego utworzył Księstwo Warszawskie</a:t>
            </a:r>
          </a:p>
          <a:p>
            <a:pPr marL="342900" indent="-342900">
              <a:buNone/>
            </a:pPr>
            <a:endParaRPr lang="pl-PL" sz="1800" dirty="0" smtClean="0"/>
          </a:p>
          <a:p>
            <a:pPr marL="342900" indent="-342900">
              <a:buNone/>
            </a:pPr>
            <a:r>
              <a:rPr lang="pl-PL" sz="1800" dirty="0" smtClean="0"/>
              <a:t>3. Wskazujesz na mapie i opisujesz terytorium Księstwa Warszawskiego</a:t>
            </a:r>
          </a:p>
          <a:p>
            <a:pPr marL="342900" indent="-342900">
              <a:buNone/>
            </a:pPr>
            <a:endParaRPr lang="pl-PL" sz="1800" dirty="0" smtClean="0"/>
          </a:p>
          <a:p>
            <a:pPr marL="342900" indent="-342900">
              <a:buNone/>
            </a:pPr>
            <a:r>
              <a:rPr lang="pl-PL" sz="1800" dirty="0" smtClean="0"/>
              <a:t>5. Wiesz kim był i czego dokonał książę Józef Poniatowski</a:t>
            </a:r>
          </a:p>
          <a:p>
            <a:pPr marL="342900" indent="-342900">
              <a:buNone/>
            </a:pPr>
            <a:endParaRPr lang="pl-PL" sz="1800" dirty="0" smtClean="0"/>
          </a:p>
          <a:p>
            <a:pPr marL="342900" indent="-342900">
              <a:buNone/>
            </a:pPr>
            <a:r>
              <a:rPr lang="pl-PL" sz="1800" dirty="0" smtClean="0"/>
              <a:t>6. Przedstawia stosunek Napoleona do sprawy polskiej i postawę Polaków wobec Napoleona</a:t>
            </a:r>
            <a:endParaRPr lang="pl-PL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410480" cy="608630"/>
          </a:xfrm>
        </p:spPr>
        <p:txBody>
          <a:bodyPr/>
          <a:lstStyle/>
          <a:p>
            <a:r>
              <a:rPr lang="pl-PL" sz="3200" dirty="0" smtClean="0"/>
              <a:t>Zeszyt  przedmiotowy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14422"/>
            <a:ext cx="7929618" cy="5241314"/>
          </a:xfrm>
        </p:spPr>
        <p:txBody>
          <a:bodyPr>
            <a:normAutofit lnSpcReduction="10000"/>
          </a:bodyPr>
          <a:lstStyle/>
          <a:p>
            <a:pPr marL="342900" indent="-342900">
              <a:buNone/>
            </a:pPr>
            <a:r>
              <a:rPr lang="pl-PL" sz="1600" dirty="0" smtClean="0"/>
              <a:t>1. Zapoznaj się z lekcją na</a:t>
            </a:r>
            <a:r>
              <a:rPr lang="pl-PL" sz="1600" b="1" dirty="0" smtClean="0"/>
              <a:t>  </a:t>
            </a:r>
            <a:r>
              <a:rPr lang="pl-PL" sz="1600" b="1" dirty="0" smtClean="0">
                <a:hlinkClick r:id="rId2"/>
              </a:rPr>
              <a:t>https</a:t>
            </a:r>
            <a:r>
              <a:rPr lang="pl-PL" sz="1600" b="1" dirty="0" smtClean="0">
                <a:hlinkClick r:id="rId2"/>
              </a:rPr>
              <a:t>://www.youtube.com/watch?v=Ws2RXwheZQY</a:t>
            </a:r>
            <a:r>
              <a:rPr lang="pl-PL" sz="1600" b="1" dirty="0" smtClean="0"/>
              <a:t> </a:t>
            </a:r>
          </a:p>
          <a:p>
            <a:pPr marL="342900" indent="-342900">
              <a:buNone/>
            </a:pPr>
            <a:endParaRPr lang="pl-PL" sz="1600" b="1" dirty="0" smtClean="0"/>
          </a:p>
          <a:p>
            <a:pPr marL="342900" indent="-342900">
              <a:buNone/>
            </a:pPr>
            <a:r>
              <a:rPr lang="pl-PL" sz="1600" dirty="0" smtClean="0"/>
              <a:t>2. Zapisz temat lekcji: </a:t>
            </a:r>
            <a:r>
              <a:rPr lang="pl-PL" sz="1600" u="sng" dirty="0" smtClean="0"/>
              <a:t>Księstwo Warszawskie</a:t>
            </a:r>
            <a:endParaRPr lang="pl-PL" sz="1600" dirty="0" smtClean="0"/>
          </a:p>
          <a:p>
            <a:pPr marL="342900" indent="-342900">
              <a:buNone/>
            </a:pPr>
            <a:r>
              <a:rPr lang="pl-PL" sz="1600" dirty="0" smtClean="0"/>
              <a:t> </a:t>
            </a:r>
            <a:r>
              <a:rPr lang="pl-PL" sz="1600" dirty="0" smtClean="0"/>
              <a:t>i notatkę:</a:t>
            </a:r>
          </a:p>
          <a:p>
            <a:pPr marL="342900" indent="-342900">
              <a:buNone/>
            </a:pPr>
            <a:endParaRPr lang="pl-PL" sz="1600" dirty="0" smtClean="0"/>
          </a:p>
          <a:p>
            <a:pPr marL="342900" indent="-342900">
              <a:buNone/>
            </a:pPr>
            <a:r>
              <a:rPr lang="pl-PL" sz="1600" dirty="0" smtClean="0"/>
              <a:t>1. W </a:t>
            </a:r>
            <a:r>
              <a:rPr lang="pl-PL" sz="1600" b="1" dirty="0" smtClean="0"/>
              <a:t>1807 r</a:t>
            </a:r>
            <a:r>
              <a:rPr lang="pl-PL" sz="1600" dirty="0" smtClean="0"/>
              <a:t>. na mocy pokoju  w Tylży nad Niemnem Napoleon utworzył </a:t>
            </a:r>
            <a:r>
              <a:rPr lang="pl-PL" sz="1600" b="1" dirty="0" smtClean="0"/>
              <a:t>Księstwo Warszawskie</a:t>
            </a:r>
          </a:p>
          <a:p>
            <a:pPr marL="342900" indent="-342900">
              <a:buNone/>
            </a:pPr>
            <a:r>
              <a:rPr lang="pl-PL" sz="1600" dirty="0" smtClean="0"/>
              <a:t>a)  składało się z ziem polskich II i III zaboru pruskiego</a:t>
            </a:r>
          </a:p>
          <a:p>
            <a:pPr marL="342900" indent="-342900">
              <a:buNone/>
            </a:pPr>
            <a:r>
              <a:rPr lang="pl-PL" sz="1600" dirty="0" smtClean="0"/>
              <a:t>b) w1809r. po pokonaniu Austrii teren Księstwa Warszawskiego zwiększył się o ziemie polskie III zaboru austriackiego</a:t>
            </a:r>
          </a:p>
          <a:p>
            <a:pPr marL="342900" indent="-342900">
              <a:buNone/>
            </a:pPr>
            <a:r>
              <a:rPr lang="pl-PL" sz="1600" dirty="0" smtClean="0"/>
              <a:t>2. W Księstwie Warszawskim obowiązywała:</a:t>
            </a:r>
          </a:p>
          <a:p>
            <a:pPr marL="342900" indent="-342900">
              <a:buAutoNum type="alphaLcParenR"/>
            </a:pPr>
            <a:r>
              <a:rPr lang="pl-PL" sz="1600" dirty="0" smtClean="0"/>
              <a:t>konstytucja, która wprowadzała trójpodział władzy</a:t>
            </a:r>
          </a:p>
          <a:p>
            <a:pPr marL="342900" indent="-342900">
              <a:buAutoNum type="alphaLcParenR"/>
            </a:pPr>
            <a:r>
              <a:rPr lang="pl-PL" sz="1600" dirty="0" smtClean="0"/>
              <a:t>Kodeks Cywilny Napoleona (wszyscy obywatele równi wobec prawa, chłopi uzyskali wolność osobistą)</a:t>
            </a:r>
          </a:p>
          <a:p>
            <a:pPr marL="342900" indent="-342900">
              <a:buAutoNum type="alphaLcParenR"/>
            </a:pPr>
            <a:r>
              <a:rPr lang="pl-PL" sz="1600" dirty="0" smtClean="0"/>
              <a:t> prawo wyborcze należało do szlachty, bogatych mieszczan, zasłużonych żołnierzy</a:t>
            </a:r>
          </a:p>
          <a:p>
            <a:pPr marL="342900" indent="-342900">
              <a:buNone/>
            </a:pPr>
            <a:r>
              <a:rPr lang="pl-PL" sz="1600" dirty="0" smtClean="0"/>
              <a:t>3. Na czele armii Ks. Warszawskiego stał </a:t>
            </a:r>
            <a:r>
              <a:rPr lang="pl-PL" sz="1600" b="1" dirty="0" smtClean="0"/>
              <a:t>ks. Józef Poniatowski</a:t>
            </a:r>
            <a:r>
              <a:rPr lang="pl-PL" sz="1600" dirty="0" smtClean="0"/>
              <a:t> (bratanek ostatniego króla </a:t>
            </a:r>
            <a:r>
              <a:rPr lang="pl-PL" sz="1400" dirty="0" smtClean="0"/>
              <a:t>Polski)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786742" cy="6800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Zadanie domowe: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1800" dirty="0" smtClean="0"/>
              <a:t>Wykonaj zadanie w zeszycie ćwiczeń str.</a:t>
            </a:r>
            <a:r>
              <a:rPr lang="pl-PL" dirty="0" smtClean="0"/>
              <a:t> </a:t>
            </a:r>
            <a:r>
              <a:rPr lang="pl-PL" sz="1800" dirty="0" smtClean="0"/>
              <a:t>105 – 107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b="1" dirty="0" smtClean="0"/>
              <a:t>Zadania dla chętnych</a:t>
            </a:r>
            <a:r>
              <a:rPr lang="pl-PL" sz="1800" dirty="0" smtClean="0"/>
              <a:t>:</a:t>
            </a:r>
          </a:p>
          <a:p>
            <a:pPr>
              <a:buNone/>
            </a:pPr>
            <a:r>
              <a:rPr lang="pl-PL" sz="1800" dirty="0" smtClean="0"/>
              <a:t>z</a:t>
            </a:r>
            <a:r>
              <a:rPr lang="pl-PL" sz="1800" dirty="0" smtClean="0"/>
              <a:t>eszyt ćwiczeń:  zad.7 str.107  oraz  zadania ze str. 108 – 109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Proszę </a:t>
            </a:r>
            <a:r>
              <a:rPr lang="pl-PL" sz="1800" dirty="0" smtClean="0"/>
              <a:t>o przesłanie zadania osoby, które mają w dzienniku nr: </a:t>
            </a:r>
          </a:p>
          <a:p>
            <a:pPr>
              <a:buNone/>
            </a:pPr>
            <a:r>
              <a:rPr lang="pl-PL" sz="1800" dirty="0" smtClean="0"/>
              <a:t>kl. 6d: 3, 14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kl.6e: 10, 11</a:t>
            </a:r>
            <a:endParaRPr lang="pl-PL" sz="1800" dirty="0" smtClean="0"/>
          </a:p>
          <a:p>
            <a:pPr>
              <a:buNone/>
            </a:pPr>
            <a:r>
              <a:rPr lang="pl-PL" sz="1800" b="1" dirty="0" smtClean="0">
                <a:hlinkClick r:id="rId2"/>
              </a:rPr>
              <a:t>durabozena7@gmail.com</a:t>
            </a:r>
            <a:r>
              <a:rPr lang="pl-PL" sz="1800" dirty="0" smtClean="0"/>
              <a:t>    termin 15.05</a:t>
            </a:r>
            <a:r>
              <a:rPr lang="pl-PL" sz="1800" dirty="0" smtClean="0"/>
              <a:t>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81918" cy="642942"/>
          </a:xfrm>
        </p:spPr>
        <p:txBody>
          <a:bodyPr>
            <a:normAutofit/>
          </a:bodyPr>
          <a:lstStyle/>
          <a:p>
            <a:r>
              <a:rPr lang="pl-PL" dirty="0" smtClean="0"/>
              <a:t>Ciekawostki: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142984"/>
            <a:ext cx="8143932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b="1" dirty="0" smtClean="0"/>
              <a:t>Bydgoszcz znalazła się w granicach Księstwa Warszawskie</a:t>
            </a:r>
            <a:r>
              <a:rPr lang="pl-PL" sz="1800" dirty="0" smtClean="0"/>
              <a:t>go</a:t>
            </a:r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5" name="Picture 2" descr="https://upload.wikimedia.org/wikipedia/commons/7/71/Duchyofwarsaw1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6643734" cy="5004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0"/>
            <a:ext cx="7858180" cy="92867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Bydgoszcz stolicą departamentu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14422"/>
            <a:ext cx="7929618" cy="5500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3200" dirty="0" smtClean="0"/>
              <a:t>podział </a:t>
            </a:r>
            <a:r>
              <a:rPr lang="pl-PL" sz="3200" dirty="0" smtClean="0"/>
              <a:t>administracyjny Księstwa został przeprowadzony na </a:t>
            </a:r>
            <a:r>
              <a:rPr lang="pl-PL" sz="3200" dirty="0" smtClean="0"/>
              <a:t>wzór francuski </a:t>
            </a:r>
            <a:r>
              <a:rPr lang="pl-PL" sz="3200" dirty="0" smtClean="0"/>
              <a:t>– utworzono </a:t>
            </a:r>
            <a:r>
              <a:rPr lang="pl-PL" sz="3200" dirty="0" smtClean="0"/>
              <a:t>departamenty</a:t>
            </a:r>
          </a:p>
          <a:p>
            <a:pPr>
              <a:buNone/>
            </a:pPr>
            <a:endParaRPr lang="pl-PL" sz="3200" dirty="0" smtClean="0"/>
          </a:p>
          <a:p>
            <a:pPr algn="ctr">
              <a:buNone/>
            </a:pPr>
            <a:r>
              <a:rPr lang="pl-PL" sz="3200" b="1" dirty="0" smtClean="0"/>
              <a:t>stolicą jednego z departamentów stała się </a:t>
            </a:r>
            <a:r>
              <a:rPr lang="pl-PL" sz="3200" b="1" dirty="0" smtClean="0"/>
              <a:t>Bydgoszcz</a:t>
            </a:r>
          </a:p>
          <a:p>
            <a:pPr algn="ctr">
              <a:buNone/>
            </a:pPr>
            <a:endParaRPr lang="pl-PL" sz="3200" b="1" dirty="0" smtClean="0"/>
          </a:p>
          <a:p>
            <a:pPr algn="ctr">
              <a:buNone/>
            </a:pPr>
            <a:endParaRPr lang="pl-PL" sz="3200" dirty="0" smtClean="0"/>
          </a:p>
          <a:p>
            <a:pPr algn="ctr">
              <a:buNone/>
            </a:pPr>
            <a:r>
              <a:rPr lang="pl-PL" sz="2800" dirty="0" smtClean="0"/>
              <a:t>pełniła </a:t>
            </a:r>
            <a:r>
              <a:rPr lang="pl-PL" sz="2800" dirty="0" smtClean="0"/>
              <a:t>rolę ośrodka administracyjnego oraz gospodarczego</a:t>
            </a:r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800" dirty="0" smtClean="0"/>
              <a:t>departament zamieszkiwało wówczas ok. 200 tys. osób,                                </a:t>
            </a:r>
          </a:p>
          <a:p>
            <a:pPr algn="ctr">
              <a:buNone/>
            </a:pPr>
            <a:r>
              <a:rPr lang="pl-PL" sz="2800" dirty="0" smtClean="0"/>
              <a:t>w tym dość duży udział narodowości niepolskich (Prusacy oraz Żydzi)</a:t>
            </a:r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800" dirty="0" smtClean="0"/>
              <a:t>największym miastem departamentu był Toruń, </a:t>
            </a:r>
            <a:r>
              <a:rPr lang="pl-PL" sz="2800" dirty="0" smtClean="0"/>
              <a:t>                                               który </a:t>
            </a:r>
            <a:r>
              <a:rPr lang="pl-PL" sz="2800" dirty="0" smtClean="0"/>
              <a:t>liczył 7 tys. mieszkańców</a:t>
            </a:r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800" dirty="0" smtClean="0"/>
              <a:t> Bydgoszcz w tamtym okresie miała 4 tys. mieszkańców</a:t>
            </a:r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800" dirty="0" smtClean="0"/>
              <a:t>na czele departamentu bydgoskiego od początku 1808 r. stał                             prefekt  </a:t>
            </a:r>
            <a:r>
              <a:rPr lang="pl-PL" sz="2800" b="1" dirty="0" smtClean="0"/>
              <a:t>Antoni Gliszczyński</a:t>
            </a:r>
            <a:endParaRPr lang="pl-PL" sz="2800" dirty="0" smtClean="0"/>
          </a:p>
          <a:p>
            <a:pPr>
              <a:buNone/>
            </a:pPr>
            <a:endParaRPr lang="pl-PL" sz="3200" dirty="0" smtClean="0"/>
          </a:p>
          <a:p>
            <a:endParaRPr lang="pl-PL" dirty="0"/>
          </a:p>
        </p:txBody>
      </p:sp>
      <p:sp>
        <p:nvSpPr>
          <p:cNvPr id="4" name="Strzałka w dół 3"/>
          <p:cNvSpPr/>
          <p:nvPr/>
        </p:nvSpPr>
        <p:spPr>
          <a:xfrm>
            <a:off x="4000496" y="2428868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52"/>
            <a:ext cx="8143900" cy="100013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Bydgoszcz stolicą departamentu</a:t>
            </a:r>
            <a:endParaRPr lang="pl-PL" sz="3200" dirty="0"/>
          </a:p>
        </p:txBody>
      </p:sp>
      <p:pic>
        <p:nvPicPr>
          <p:cNvPr id="3" name="Picture 2" descr="https://edupolis.pl/wp-content/uploads/2019/04/bydgoszcz-w-prasie-czasow-ksiestwa-warszawski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7572300" cy="473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00042"/>
            <a:ext cx="8143900" cy="71438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Bydgoszcz </a:t>
            </a:r>
            <a:r>
              <a:rPr lang="pl-PL" sz="3200" dirty="0" smtClean="0"/>
              <a:t>stolicą departamentu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071678"/>
            <a:ext cx="8001056" cy="4384058"/>
          </a:xfrm>
        </p:spPr>
        <p:txBody>
          <a:bodyPr>
            <a:normAutofit/>
          </a:bodyPr>
          <a:lstStyle/>
          <a:p>
            <a:r>
              <a:rPr lang="pl-PL" sz="1700" dirty="0" smtClean="0"/>
              <a:t>wraz </a:t>
            </a:r>
            <a:r>
              <a:rPr lang="pl-PL" sz="1700" dirty="0" smtClean="0"/>
              <a:t>z nadejściem armii napoleońskiej </a:t>
            </a:r>
            <a:r>
              <a:rPr lang="pl-PL" sz="1700" b="1" dirty="0" smtClean="0"/>
              <a:t>w 1807 r</a:t>
            </a:r>
            <a:r>
              <a:rPr lang="pl-PL" sz="1700" dirty="0" smtClean="0"/>
              <a:t>. skończył się dla Bydgoszczy okres prosperity gospodarczej, który nastał wraz z I rozbiorem Polski i inwestycjami króla Fryderyka Wielkiego</a:t>
            </a:r>
            <a:r>
              <a:rPr lang="pl-PL" sz="1700" dirty="0" smtClean="0"/>
              <a:t>.                                                         </a:t>
            </a:r>
            <a:r>
              <a:rPr lang="pl-PL" sz="1700" dirty="0" smtClean="0"/>
              <a:t>Burzliwy rozwój miasta, a właściwie powrót do dawnej potęgi, został zahamowany.</a:t>
            </a:r>
          </a:p>
          <a:p>
            <a:pPr>
              <a:buNone/>
            </a:pPr>
            <a:endParaRPr lang="pl-PL" sz="1700" dirty="0" smtClean="0"/>
          </a:p>
          <a:p>
            <a:r>
              <a:rPr lang="pl-PL" sz="1700" dirty="0" smtClean="0"/>
              <a:t>ogromnie </a:t>
            </a:r>
            <a:r>
              <a:rPr lang="pl-PL" sz="1700" dirty="0" smtClean="0"/>
              <a:t>wzrosły podatki, z których ks. Józef Poniatowski budował </a:t>
            </a:r>
            <a:r>
              <a:rPr lang="pl-PL" sz="1700" dirty="0" smtClean="0"/>
              <a:t>                     100-tysięczną armię</a:t>
            </a:r>
          </a:p>
          <a:p>
            <a:pPr>
              <a:buNone/>
            </a:pPr>
            <a:endParaRPr lang="pl-PL" sz="1700" dirty="0" smtClean="0"/>
          </a:p>
          <a:p>
            <a:r>
              <a:rPr lang="pl-PL" sz="1700" dirty="0" smtClean="0"/>
              <a:t> </a:t>
            </a:r>
            <a:r>
              <a:rPr lang="pl-PL" sz="1700" dirty="0" smtClean="0"/>
              <a:t>wyraźnie spadły dochody mieszczan z handlu wskutek wojennej </a:t>
            </a:r>
            <a:r>
              <a:rPr lang="pl-PL" sz="1700" dirty="0" smtClean="0"/>
              <a:t>zawieruchy</a:t>
            </a:r>
          </a:p>
          <a:p>
            <a:endParaRPr lang="pl-PL" sz="1700" dirty="0" smtClean="0"/>
          </a:p>
          <a:p>
            <a:r>
              <a:rPr lang="pl-PL" sz="1700" dirty="0" smtClean="0"/>
              <a:t>w</a:t>
            </a:r>
            <a:r>
              <a:rPr lang="pl-PL" sz="1700" dirty="0" smtClean="0"/>
              <a:t> wyniku likwidacji Księstwa Warszawskiego w </a:t>
            </a:r>
            <a:r>
              <a:rPr lang="pl-PL" sz="1700" b="1" dirty="0" smtClean="0"/>
              <a:t>1815 </a:t>
            </a:r>
            <a:r>
              <a:rPr lang="pl-PL" sz="1700" dirty="0" smtClean="0"/>
              <a:t>r. Bydgoszcz ponownie wróciła do Prus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Sprawdź się: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71546"/>
            <a:ext cx="7715304" cy="5384190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pl-PL" sz="1800" dirty="0" smtClean="0"/>
              <a:t>1. </a:t>
            </a:r>
            <a:r>
              <a:rPr lang="pl-PL" sz="1800" dirty="0" smtClean="0"/>
              <a:t>Znasz daty: </a:t>
            </a:r>
          </a:p>
          <a:p>
            <a:pPr marL="342900" indent="-342900">
              <a:buNone/>
            </a:pPr>
            <a:r>
              <a:rPr lang="pl-PL" sz="1800" b="1" dirty="0" smtClean="0"/>
              <a:t>1807 r. </a:t>
            </a:r>
            <a:endParaRPr lang="pl-PL" sz="1800" dirty="0" smtClean="0"/>
          </a:p>
          <a:p>
            <a:pPr marL="342900" indent="-342900">
              <a:buNone/>
            </a:pPr>
            <a:r>
              <a:rPr lang="pl-PL" sz="1800" b="1" dirty="0" smtClean="0"/>
              <a:t>1815 r</a:t>
            </a:r>
            <a:r>
              <a:rPr lang="pl-PL" sz="1800" dirty="0" smtClean="0"/>
              <a:t>. </a:t>
            </a:r>
          </a:p>
          <a:p>
            <a:pPr marL="342900" indent="-342900">
              <a:buNone/>
            </a:pPr>
            <a:endParaRPr lang="pl-PL" sz="1800" dirty="0" smtClean="0"/>
          </a:p>
          <a:p>
            <a:pPr marL="342900" indent="-342900">
              <a:buNone/>
            </a:pPr>
            <a:r>
              <a:rPr lang="pl-PL" sz="1800" dirty="0" smtClean="0"/>
              <a:t>2. Wiesz kto i dlaczego utworzył Księstwo Warszawskie</a:t>
            </a:r>
          </a:p>
          <a:p>
            <a:pPr marL="342900" indent="-342900">
              <a:buNone/>
            </a:pPr>
            <a:endParaRPr lang="pl-PL" sz="1800" dirty="0" smtClean="0"/>
          </a:p>
          <a:p>
            <a:pPr marL="342900" indent="-342900">
              <a:buNone/>
            </a:pPr>
            <a:r>
              <a:rPr lang="pl-PL" sz="1800" dirty="0" smtClean="0"/>
              <a:t>3. Wskazujesz na mapie i opisujesz terytorium Księstwa Warszawskiego</a:t>
            </a:r>
          </a:p>
          <a:p>
            <a:pPr marL="342900" indent="-342900">
              <a:buNone/>
            </a:pPr>
            <a:endParaRPr lang="pl-PL" sz="1800" dirty="0" smtClean="0"/>
          </a:p>
          <a:p>
            <a:pPr marL="342900" indent="-342900">
              <a:buNone/>
            </a:pPr>
            <a:r>
              <a:rPr lang="pl-PL" sz="1800" dirty="0" smtClean="0"/>
              <a:t>5. Wiesz kim był i czego dokonał książę Józef Poniatowski</a:t>
            </a:r>
          </a:p>
          <a:p>
            <a:pPr marL="342900" indent="-342900">
              <a:buNone/>
            </a:pPr>
            <a:endParaRPr lang="pl-PL" sz="1800" dirty="0" smtClean="0"/>
          </a:p>
          <a:p>
            <a:pPr marL="342900" indent="-342900">
              <a:buNone/>
            </a:pPr>
            <a:r>
              <a:rPr lang="pl-PL" sz="1800" dirty="0" smtClean="0"/>
              <a:t>6. Przedstawia stosunek Napoleona do sprawy polskiej i postawę Polaków wobec Napoleona</a:t>
            </a:r>
            <a:endParaRPr lang="pl-PL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</TotalTime>
  <Words>474</Words>
  <Application>Microsoft Office PowerPoint</Application>
  <PresentationFormat>Pokaz na ekranie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Bogaty</vt:lpstr>
      <vt:lpstr>Księstwo warszawskie</vt:lpstr>
      <vt:lpstr>Nacobezu:</vt:lpstr>
      <vt:lpstr>Zeszyt  przedmiotowy:</vt:lpstr>
      <vt:lpstr>Zadanie domowe:</vt:lpstr>
      <vt:lpstr>Ciekawostki:</vt:lpstr>
      <vt:lpstr>Bydgoszcz stolicą departamentu</vt:lpstr>
      <vt:lpstr>Bydgoszcz stolicą departamentu</vt:lpstr>
      <vt:lpstr>Bydgoszcz stolicą departamentu</vt:lpstr>
      <vt:lpstr>Sprawdź się: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Księstwo warszawskie</dc:title>
  <dc:creator>Bożena</dc:creator>
  <cp:lastModifiedBy>Bożena</cp:lastModifiedBy>
  <cp:revision>23</cp:revision>
  <dcterms:created xsi:type="dcterms:W3CDTF">2020-05-11T06:29:35Z</dcterms:created>
  <dcterms:modified xsi:type="dcterms:W3CDTF">2020-05-11T09:23:24Z</dcterms:modified>
</cp:coreProperties>
</file>