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63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2938E0-15BF-4ECF-A76E-97313649B080}" type="datetimeFigureOut">
              <a:rPr lang="pl-PL" smtClean="0"/>
              <a:pPr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1624850-D7C4-45B7-882E-FAB82A23396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bMsywE2kt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urabozena7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6143668" cy="2681286"/>
          </a:xfrm>
        </p:spPr>
        <p:txBody>
          <a:bodyPr/>
          <a:lstStyle/>
          <a:p>
            <a:pPr algn="ctr"/>
            <a:r>
              <a:rPr lang="pl-PL" sz="4400" dirty="0" smtClean="0"/>
              <a:t>Legiony polskie </a:t>
            </a:r>
            <a:br>
              <a:rPr lang="pl-PL" sz="4400" dirty="0" smtClean="0"/>
            </a:br>
            <a:r>
              <a:rPr lang="pl-PL" sz="4400" dirty="0" smtClean="0"/>
              <a:t> </a:t>
            </a:r>
            <a:r>
              <a:rPr lang="pl-PL" sz="3600" dirty="0" smtClean="0"/>
              <a:t>we </a:t>
            </a:r>
            <a:r>
              <a:rPr lang="pl-PL" sz="3600" dirty="0" err="1" smtClean="0"/>
              <a:t>włoszech</a:t>
            </a:r>
            <a:endParaRPr lang="pl-PL" sz="36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354442" y="3857628"/>
            <a:ext cx="5114778" cy="1428760"/>
          </a:xfrm>
        </p:spPr>
        <p:txBody>
          <a:bodyPr/>
          <a:lstStyle/>
          <a:p>
            <a:pPr algn="l"/>
            <a:r>
              <a:rPr lang="pl-PL" dirty="0" smtClean="0"/>
              <a:t>Podręcznik   str. 203 - 206</a:t>
            </a:r>
          </a:p>
          <a:p>
            <a:pPr algn="l"/>
            <a:r>
              <a:rPr lang="pl-PL" dirty="0" smtClean="0"/>
              <a:t>Zeszyt ćwiczeń  str.103 - 104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Nacobezu</a:t>
            </a:r>
            <a:r>
              <a:rPr lang="pl-PL" dirty="0" smtClean="0"/>
              <a:t>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285860"/>
            <a:ext cx="7786742" cy="5169876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Znasz datę:</a:t>
            </a:r>
          </a:p>
          <a:p>
            <a:pPr marL="342900" indent="-342900">
              <a:buNone/>
            </a:pPr>
            <a:r>
              <a:rPr lang="pl-PL" sz="1800" b="1" dirty="0" smtClean="0"/>
              <a:t>1797r</a:t>
            </a:r>
            <a:r>
              <a:rPr lang="pl-PL" sz="1800" dirty="0" smtClean="0"/>
              <a:t>. – utworzenie Legionów Polskich we Włoszech</a:t>
            </a:r>
          </a:p>
          <a:p>
            <a:pPr marL="342900" indent="-342900">
              <a:buNone/>
            </a:pPr>
            <a:r>
              <a:rPr lang="pl-PL" sz="1800" dirty="0" smtClean="0"/>
              <a:t>            i powstanie </a:t>
            </a:r>
            <a:r>
              <a:rPr lang="pl-PL" sz="1800" i="1" dirty="0" smtClean="0"/>
              <a:t>„Pieśni Legionów Polskich we Włoszech”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2. Wyjaśniasz, dlaczego Legiony Polskie walczyły u boku armii francuskiej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3. Znasz losy polskich legionistów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4. Wiesz kim byli i czego dokonali: Jan Henryk Dąbrowski, Józef Wybicki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5. Przedstawiasz stosunek Napoleona do sprawy polskiej oraz postawę Polaków wobec Napoleona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Zeszyt  przedmiotowy: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857232"/>
            <a:ext cx="7715304" cy="5598504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600" dirty="0" smtClean="0"/>
              <a:t>1. Proszę zapoznaj się z lekcją na </a:t>
            </a:r>
            <a:r>
              <a:rPr lang="pl-PL" sz="1600" b="1" dirty="0" smtClean="0">
                <a:hlinkClick r:id="rId2"/>
              </a:rPr>
              <a:t>https://www.youtube.com/watch?v=xbMsywE2ktU</a:t>
            </a:r>
            <a:endParaRPr lang="pl-PL" sz="1600" b="1" dirty="0" smtClean="0"/>
          </a:p>
          <a:p>
            <a:pPr>
              <a:buNone/>
            </a:pPr>
            <a:endParaRPr lang="pl-PL" sz="1600" b="1" dirty="0" smtClean="0"/>
          </a:p>
          <a:p>
            <a:pPr>
              <a:buNone/>
            </a:pPr>
            <a:r>
              <a:rPr lang="pl-PL" sz="1600" dirty="0" smtClean="0"/>
              <a:t>2. Wpisz temat lekcji: </a:t>
            </a:r>
            <a:r>
              <a:rPr lang="pl-PL" sz="1600" u="sng" dirty="0" smtClean="0"/>
              <a:t>Legiony Polskie we Włoszech.</a:t>
            </a:r>
          </a:p>
          <a:p>
            <a:pPr>
              <a:buNone/>
            </a:pPr>
            <a:endParaRPr lang="pl-PL" sz="1600" u="sng" dirty="0" smtClean="0"/>
          </a:p>
          <a:p>
            <a:pPr>
              <a:buNone/>
            </a:pPr>
            <a:r>
              <a:rPr lang="pl-PL" sz="1600" dirty="0" smtClean="0"/>
              <a:t>3. Zapisz notatkę lekcyjną:</a:t>
            </a:r>
          </a:p>
          <a:p>
            <a:pPr>
              <a:buNone/>
            </a:pPr>
            <a:endParaRPr lang="pl-PL" sz="1600" dirty="0" smtClean="0"/>
          </a:p>
          <a:p>
            <a:pPr marL="342900" indent="-342900">
              <a:buAutoNum type="arabicPeriod"/>
            </a:pPr>
            <a:r>
              <a:rPr lang="pl-PL" sz="1600" dirty="0" smtClean="0"/>
              <a:t>W </a:t>
            </a:r>
            <a:r>
              <a:rPr lang="pl-PL" sz="1600" b="1" dirty="0" smtClean="0"/>
              <a:t>1797</a:t>
            </a:r>
            <a:r>
              <a:rPr lang="pl-PL" sz="1600" dirty="0" smtClean="0"/>
              <a:t> r. utworzono </a:t>
            </a:r>
            <a:r>
              <a:rPr lang="pl-PL" sz="1600" b="1" dirty="0" smtClean="0"/>
              <a:t>Legiony Polskie we Włoszech</a:t>
            </a:r>
            <a:r>
              <a:rPr lang="pl-PL" sz="1600" dirty="0" smtClean="0"/>
              <a:t> pod dowództwem gen. </a:t>
            </a:r>
            <a:r>
              <a:rPr lang="pl-PL" sz="1600" b="1" dirty="0" smtClean="0"/>
              <a:t>Jana Henryka Dąbrowskiego</a:t>
            </a:r>
            <a:r>
              <a:rPr lang="pl-PL" sz="1600" dirty="0" smtClean="0"/>
              <a:t>. Oddziały te walczyły u boku armii francuskiej przeciwko Austrii i Rosji.</a:t>
            </a:r>
          </a:p>
          <a:p>
            <a:pPr marL="342900" indent="-342900">
              <a:buAutoNum type="arabicPeriod"/>
            </a:pPr>
            <a:r>
              <a:rPr lang="pl-PL" sz="1600" b="1" dirty="0" smtClean="0"/>
              <a:t>Józef Wybicki</a:t>
            </a:r>
            <a:r>
              <a:rPr lang="pl-PL" sz="1600" dirty="0" smtClean="0"/>
              <a:t>, jeden z oficerów Legionów, napisał </a:t>
            </a:r>
            <a:r>
              <a:rPr lang="pl-PL" sz="1600" i="1" dirty="0" smtClean="0"/>
              <a:t>„Pieśń Legionów</a:t>
            </a:r>
            <a:r>
              <a:rPr lang="pl-PL" sz="1600" dirty="0" smtClean="0"/>
              <a:t> </a:t>
            </a:r>
            <a:r>
              <a:rPr lang="pl-PL" sz="1600" i="1" dirty="0" smtClean="0"/>
              <a:t>Polskich we Włoszech</a:t>
            </a:r>
            <a:r>
              <a:rPr lang="pl-PL" sz="1600" dirty="0" smtClean="0"/>
              <a:t>”, która w 1927 r. stała się hymnem Polski.</a:t>
            </a:r>
          </a:p>
          <a:p>
            <a:pPr marL="342900" indent="-342900">
              <a:buAutoNum type="arabicPeriod"/>
            </a:pPr>
            <a:r>
              <a:rPr lang="pl-PL" sz="1600" dirty="0" smtClean="0"/>
              <a:t>Po zawarciu przez Francję pokoju z Austrią i Rosją część legionistów została skierowana na wyspę San Domingo (dziś Haiti) do stłumienia antyfrancuskiego powstania.</a:t>
            </a:r>
          </a:p>
          <a:p>
            <a:pPr marL="342900" indent="-342900">
              <a:buAutoNum type="arabicPeriod"/>
            </a:pPr>
            <a:endParaRPr lang="pl-PL" sz="1600" dirty="0" smtClean="0"/>
          </a:p>
          <a:p>
            <a:pPr marL="342900" indent="-342900">
              <a:buAutoNum type="arabicPeriod"/>
            </a:pPr>
            <a:endParaRPr lang="pl-PL" sz="1600" dirty="0" smtClean="0"/>
          </a:p>
          <a:p>
            <a:pPr>
              <a:buNone/>
            </a:pPr>
            <a:endParaRPr lang="pl-PL" sz="1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Zadanie domowe: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None/>
            </a:pPr>
            <a:endParaRPr lang="pl-PL" sz="2800" dirty="0" smtClean="0"/>
          </a:p>
          <a:p>
            <a:pPr marL="342900" indent="-342900">
              <a:buNone/>
            </a:pPr>
            <a:r>
              <a:rPr lang="pl-PL" sz="1800" dirty="0" smtClean="0"/>
              <a:t>Proszę wykonać zadania w zeszycie ćwiczeń ze str.103-104 </a:t>
            </a:r>
            <a:r>
              <a:rPr lang="pl-PL" sz="1800" dirty="0" smtClean="0"/>
              <a:t>               (</a:t>
            </a:r>
            <a:r>
              <a:rPr lang="pl-PL" sz="1800" dirty="0" smtClean="0"/>
              <a:t>także zadanie z gwiazdką)</a:t>
            </a:r>
          </a:p>
          <a:p>
            <a:pPr marL="342900" indent="-342900"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Osoby, które mają w dzienniku nr:</a:t>
            </a:r>
          </a:p>
          <a:p>
            <a:pPr>
              <a:buNone/>
            </a:pPr>
            <a:r>
              <a:rPr lang="pl-PL" sz="1800" dirty="0" smtClean="0"/>
              <a:t>kl. 6d: 2 (Szymon)</a:t>
            </a:r>
          </a:p>
          <a:p>
            <a:pPr>
              <a:buNone/>
            </a:pPr>
            <a:r>
              <a:rPr lang="pl-PL" sz="1800" dirty="0" smtClean="0"/>
              <a:t>kl. 6e: 2, 3, 7, 13</a:t>
            </a:r>
          </a:p>
          <a:p>
            <a:pPr>
              <a:buNone/>
            </a:pPr>
            <a:r>
              <a:rPr lang="pl-PL" sz="1800" dirty="0" smtClean="0"/>
              <a:t>proszę o przesłanie zadań na </a:t>
            </a:r>
            <a:r>
              <a:rPr lang="pl-PL" sz="1800" b="1" u="sng" dirty="0" smtClean="0">
                <a:hlinkClick r:id="rId2"/>
              </a:rPr>
              <a:t>durabozena7@gmail.com</a:t>
            </a:r>
            <a:r>
              <a:rPr lang="pl-PL" sz="1800" b="1" dirty="0" smtClean="0"/>
              <a:t>   </a:t>
            </a:r>
            <a:r>
              <a:rPr lang="pl-PL" sz="1800" b="1" dirty="0" smtClean="0"/>
              <a:t>                termin </a:t>
            </a:r>
            <a:r>
              <a:rPr lang="pl-PL" sz="1800" b="1" smtClean="0"/>
              <a:t>15.05</a:t>
            </a:r>
            <a:r>
              <a:rPr lang="pl-PL" sz="1800" b="1" smtClean="0"/>
              <a:t>.</a:t>
            </a:r>
            <a:endParaRPr lang="pl-PL" sz="1800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642942"/>
          </a:xfrm>
        </p:spPr>
        <p:txBody>
          <a:bodyPr>
            <a:normAutofit/>
          </a:bodyPr>
          <a:lstStyle/>
          <a:p>
            <a:r>
              <a:rPr lang="pl-PL" dirty="0" smtClean="0"/>
              <a:t>Sprawdź  się: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2844" y="1609416"/>
            <a:ext cx="7858180" cy="4846320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pl-PL" sz="1800" dirty="0" smtClean="0"/>
              <a:t>1. Znasz datę:</a:t>
            </a:r>
          </a:p>
          <a:p>
            <a:pPr marL="342900" indent="-342900">
              <a:buNone/>
            </a:pPr>
            <a:r>
              <a:rPr lang="pl-PL" sz="1800" b="1" dirty="0" smtClean="0"/>
              <a:t>1797r</a:t>
            </a:r>
            <a:r>
              <a:rPr lang="pl-PL" sz="1800" dirty="0" smtClean="0"/>
              <a:t>. </a:t>
            </a:r>
            <a:endParaRPr lang="pl-PL" sz="1800" i="1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2. Wyjaśniasz, dlaczego Legiony Polskie walczyły u boku armii francuskiej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3. Znasz losy polskich legionistów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4. Wiesz kim byli i czego dokonali: Jan Henryk Dąbrowski, Józef Wybicki</a:t>
            </a:r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5. Przedstawiasz stosunek Napoleona do sprawy polskiej oraz postawę Polaków wobec Napoleona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305</Words>
  <Application>Microsoft Office PowerPoint</Application>
  <PresentationFormat>Pokaz na ekranie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Bogaty</vt:lpstr>
      <vt:lpstr>Legiony polskie   we włoszech</vt:lpstr>
      <vt:lpstr>Nacobezu:</vt:lpstr>
      <vt:lpstr>Zeszyt  przedmiotowy:</vt:lpstr>
      <vt:lpstr>Zadanie domowe:</vt:lpstr>
      <vt:lpstr>Sprawdź  się: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Legiony polskie   we włoszech</dc:title>
  <dc:creator>Bożena</dc:creator>
  <cp:lastModifiedBy>Bożena</cp:lastModifiedBy>
  <cp:revision>9</cp:revision>
  <dcterms:created xsi:type="dcterms:W3CDTF">2020-05-11T04:42:26Z</dcterms:created>
  <dcterms:modified xsi:type="dcterms:W3CDTF">2020-05-11T06:01:59Z</dcterms:modified>
</cp:coreProperties>
</file>