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82" r:id="rId6"/>
    <p:sldId id="276" r:id="rId7"/>
    <p:sldId id="277" r:id="rId8"/>
    <p:sldId id="278" r:id="rId9"/>
    <p:sldId id="273" r:id="rId10"/>
    <p:sldId id="274" r:id="rId11"/>
    <p:sldId id="275" r:id="rId12"/>
    <p:sldId id="281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1AF1F31-5BF3-4CE8-8761-3670E5A7C66C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772CE9-9426-4AD0-B884-75EA27E538D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urabozena7@gmail.com" TargetMode="External"/><Relationship Id="rId2" Type="http://schemas.openxmlformats.org/officeDocument/2006/relationships/hyperlink" Target="https://www.youtube.com/watch?v=CIn5CI1UK-I&amp;feature=youtu.be&amp;list=PLpWWN9TTWabQn77XtxENUYrvnoT87R4b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kcjewsieci.pl/sejm-wielki-i-konstytucja-3-maj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sz="3600" dirty="0" smtClean="0"/>
              <a:t>Powstanie kościuszkowskie</a:t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iii rozbiór polski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4442" y="4071942"/>
            <a:ext cx="5114778" cy="1428760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Podręcznik str. 174 -179</a:t>
            </a:r>
          </a:p>
          <a:p>
            <a:pPr algn="l"/>
            <a:r>
              <a:rPr lang="pl-PL" dirty="0" smtClean="0"/>
              <a:t>Zeszyt ćwiczeń str. 88 - 89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Wzgórze  dąbrowskiego</a:t>
            </a:r>
            <a:endParaRPr lang="pl-PL" dirty="0"/>
          </a:p>
        </p:txBody>
      </p:sp>
      <p:pic>
        <p:nvPicPr>
          <p:cNvPr id="3" name="Picture 4" descr="https://upload.wikimedia.org/wikipedia/commons/thumb/b/bc/Park_Henryka_Dabrowskiego_wie%C5%BCa_2005.jpg/800px-Park_Henryka_Dabrowskiego_wie%C5%BCa_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3286148" cy="3758533"/>
          </a:xfrm>
          <a:prstGeom prst="rect">
            <a:avLst/>
          </a:prstGeom>
          <a:noFill/>
        </p:spPr>
      </p:pic>
      <p:pic>
        <p:nvPicPr>
          <p:cNvPr id="4" name="Picture 12" descr="https://upload.wikimedia.org/wikipedia/commons/5/5d/Park_Henryka_Dabrowskiego_widok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643182"/>
            <a:ext cx="2783461" cy="3745420"/>
          </a:xfrm>
          <a:prstGeom prst="rect">
            <a:avLst/>
          </a:prstGeom>
          <a:noFill/>
        </p:spPr>
      </p:pic>
      <p:pic>
        <p:nvPicPr>
          <p:cNvPr id="5" name="Picture 6" descr="https://upload.wikimedia.org/wikipedia/commons/8/8e/Park_Henryka_Dabrowskiego_widok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3752808" cy="2275873"/>
          </a:xfrm>
          <a:prstGeom prst="rect">
            <a:avLst/>
          </a:prstGeom>
          <a:noFill/>
        </p:spPr>
      </p:pic>
      <p:pic>
        <p:nvPicPr>
          <p:cNvPr id="6" name="Picture 2" descr="https://upload.wikimedia.org/wikipedia/commons/7/75/Park_Henryka_Dabrowskiego_obelisk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00108"/>
            <a:ext cx="3357586" cy="2531305"/>
          </a:xfrm>
          <a:prstGeom prst="rect">
            <a:avLst/>
          </a:prstGeom>
          <a:noFill/>
        </p:spPr>
      </p:pic>
      <p:pic>
        <p:nvPicPr>
          <p:cNvPr id="7" name="Picture 14" descr="https://upload.wikimedia.org/wikipedia/commons/b/bf/Park_Henryka_Dabrowskiego_obelisk_tabl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643446"/>
            <a:ext cx="2681238" cy="194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751770"/>
          </a:xfrm>
        </p:spPr>
        <p:txBody>
          <a:bodyPr>
            <a:noAutofit/>
          </a:bodyPr>
          <a:lstStyle/>
          <a:p>
            <a:pPr algn="ctr"/>
            <a:r>
              <a:rPr lang="pl-PL" sz="1200" i="1" dirty="0" smtClean="0"/>
              <a:t>Tablica pamiątkowa w Bydgoszczy poświęcona gen. Janowi Henrykowi Dąbrowskiemu</a:t>
            </a:r>
            <a:br>
              <a:rPr lang="pl-PL" sz="1200" i="1" dirty="0" smtClean="0"/>
            </a:br>
            <a:r>
              <a:rPr lang="pl-PL" sz="1200" i="1" dirty="0" smtClean="0"/>
              <a:t/>
            </a:r>
            <a:br>
              <a:rPr lang="pl-PL" sz="1200" i="1" dirty="0" smtClean="0"/>
            </a:br>
            <a:r>
              <a:rPr lang="pl-PL" sz="1800" i="1" dirty="0" smtClean="0"/>
              <a:t> Z tego miejsca w 1794 roku</a:t>
            </a:r>
            <a:br>
              <a:rPr lang="pl-PL" sz="1800" i="1" dirty="0" smtClean="0"/>
            </a:br>
            <a:r>
              <a:rPr lang="pl-PL" sz="1800" i="1" dirty="0" smtClean="0"/>
              <a:t>dowodził wojskiem polskim</a:t>
            </a:r>
            <a:br>
              <a:rPr lang="pl-PL" sz="1800" i="1" dirty="0" smtClean="0"/>
            </a:br>
            <a:r>
              <a:rPr lang="pl-PL" sz="1800" i="1" dirty="0" smtClean="0"/>
              <a:t>w walce z Prusakami</a:t>
            </a:r>
            <a:br>
              <a:rPr lang="pl-PL" sz="1800" i="1" dirty="0" smtClean="0"/>
            </a:br>
            <a:r>
              <a:rPr lang="pl-PL" sz="1800" i="1" dirty="0" smtClean="0"/>
              <a:t>o wyzwolenie Bydgoszczy</a:t>
            </a:r>
            <a:br>
              <a:rPr lang="pl-PL" sz="1800" i="1" dirty="0" smtClean="0"/>
            </a:br>
            <a:r>
              <a:rPr lang="pl-PL" sz="1800" i="1" dirty="0" smtClean="0"/>
              <a:t>wielki patriota i bohater</a:t>
            </a:r>
            <a:br>
              <a:rPr lang="pl-PL" sz="1800" i="1" dirty="0" smtClean="0"/>
            </a:br>
            <a:r>
              <a:rPr lang="pl-PL" sz="1800" i="1" dirty="0" smtClean="0"/>
              <a:t>generał Jan Henryk Dąbrowski.</a:t>
            </a:r>
            <a:br>
              <a:rPr lang="pl-PL" sz="1800" i="1" dirty="0" smtClean="0"/>
            </a:br>
            <a:r>
              <a:rPr lang="pl-PL" sz="1800" i="1" dirty="0" smtClean="0"/>
              <a:t/>
            </a:r>
            <a:br>
              <a:rPr lang="pl-PL" sz="1800" i="1" dirty="0" smtClean="0"/>
            </a:br>
            <a:endParaRPr lang="pl-PL" sz="1800" dirty="0"/>
          </a:p>
        </p:txBody>
      </p:sp>
      <p:pic>
        <p:nvPicPr>
          <p:cNvPr id="3" name="Picture 2" descr="https://4.bp.blogspot.com/-hmtJn36YQpw/T0VlJuMad2I/AAAAAAAACQ0/8XRJL2s-3BY/s400/bydgoszc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14686"/>
            <a:ext cx="38100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yobraźcie sobie, że przychodzicie do domu i mama - ppt pobie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6572232" cy="49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pl-PL" dirty="0" err="1" smtClean="0"/>
              <a:t>Nacobezu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1. Znasz daty:</a:t>
            </a:r>
          </a:p>
          <a:p>
            <a:pPr>
              <a:buNone/>
            </a:pPr>
            <a:r>
              <a:rPr lang="pl-PL" sz="1800" dirty="0" smtClean="0"/>
              <a:t>1794 r. – powstanie = insurekcja kościuszkowska</a:t>
            </a:r>
          </a:p>
          <a:p>
            <a:pPr>
              <a:buNone/>
            </a:pPr>
            <a:r>
              <a:rPr lang="pl-PL" sz="1800" dirty="0" smtClean="0"/>
              <a:t>1795 r. – III rozbiór Polski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2. Poprawnie posługujesz się pojęciami: insurekcja, kosynierzy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3. Znasz dokonania Tadeusza Kościuszki ( w Polsce i USA)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4. Wymieniasz państwa, które dokonały III rozbioru i wskazujesz na mapie utracone przez Polskę ziemie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5. Przedstawiasz przyczyny, przebieg i skutki insurekcji  kościuszkowskiej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6. Rozróżniasz przyczyny wewnętrzne i zewnętrzne upadku Polski</a:t>
            </a:r>
            <a:endParaRPr lang="pl-PL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64294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Zeszyt przedmiotowy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857232"/>
            <a:ext cx="7786742" cy="563213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pl-PL" sz="1600" dirty="0" smtClean="0"/>
              <a:t>1. Proszę zapoznać się z lekcją na </a:t>
            </a:r>
            <a:r>
              <a:rPr lang="pl-PL" sz="1600" dirty="0" smtClean="0">
                <a:hlinkClick r:id="rId2"/>
              </a:rPr>
              <a:t>https://www.youtube.com/watch?v=CIn5CI1UK-I&amp;feature=youtu.be&amp;list=PLpWWN9TTWabQn77XtxENUYrvnoT87R4bO</a:t>
            </a:r>
            <a:endParaRPr lang="pl-PL" sz="1600" dirty="0" smtClean="0"/>
          </a:p>
          <a:p>
            <a:pPr marL="457200" indent="-457200">
              <a:buNone/>
            </a:pPr>
            <a:endParaRPr lang="pl-PL" sz="1600" dirty="0" smtClean="0"/>
          </a:p>
          <a:p>
            <a:pPr marL="457200" indent="-457200">
              <a:buNone/>
            </a:pPr>
            <a:r>
              <a:rPr lang="pl-PL" sz="1600" dirty="0" smtClean="0"/>
              <a:t>2. Wpisz temat do zeszytu – Powstanie kościuszkowskie i III rozbiór Polski</a:t>
            </a:r>
          </a:p>
          <a:p>
            <a:pPr marL="457200" indent="-457200">
              <a:buNone/>
            </a:pPr>
            <a:r>
              <a:rPr lang="pl-PL" sz="1600" dirty="0" smtClean="0"/>
              <a:t>3. Jako notatkę proszę sporządź kalendarium powstania kościuszkowskiego ( na podst. live lekcji i podręcznika) wg wzoru:</a:t>
            </a:r>
          </a:p>
          <a:p>
            <a:pPr marL="457200" indent="-457200">
              <a:buNone/>
            </a:pPr>
            <a:r>
              <a:rPr lang="pl-PL" sz="1600" b="1" dirty="0" smtClean="0"/>
              <a:t>Powstanie kościuszkowskie:</a:t>
            </a:r>
          </a:p>
          <a:p>
            <a:pPr marL="457200" indent="-457200">
              <a:buAutoNum type="arabicPeriod"/>
            </a:pPr>
            <a:r>
              <a:rPr lang="pl-PL" sz="1600" dirty="0" smtClean="0"/>
              <a:t>24.03.</a:t>
            </a:r>
            <a:r>
              <a:rPr lang="pl-PL" sz="1600" dirty="0" smtClean="0">
                <a:solidFill>
                  <a:srgbClr val="FF0000"/>
                </a:solidFill>
              </a:rPr>
              <a:t>1794 r. </a:t>
            </a:r>
            <a:r>
              <a:rPr lang="pl-PL" sz="1600" dirty="0" smtClean="0"/>
              <a:t>– przysięga T. Kościuszki na rynku w Krakowie</a:t>
            </a:r>
          </a:p>
          <a:p>
            <a:pPr marL="457200" indent="-457200">
              <a:buAutoNum type="arabicPeriod"/>
            </a:pPr>
            <a:r>
              <a:rPr lang="pl-PL" sz="1600" dirty="0" smtClean="0"/>
              <a:t>4.04. 1794 r. – zwycięska bitwa pod ….</a:t>
            </a:r>
          </a:p>
          <a:p>
            <a:pPr marL="457200" indent="-457200">
              <a:buAutoNum type="arabicPeriod"/>
            </a:pPr>
            <a:r>
              <a:rPr lang="pl-PL" sz="1600" dirty="0" smtClean="0"/>
              <a:t>dalej  zrób  samodzielnie,  wykorzystaj także podręcznik</a:t>
            </a:r>
          </a:p>
          <a:p>
            <a:pPr marL="457200" indent="-457200">
              <a:buNone/>
            </a:pPr>
            <a:r>
              <a:rPr lang="pl-PL" sz="1600" i="1" dirty="0" smtClean="0"/>
              <a:t>Proszę  osoby, które mają w dzienniku nr</a:t>
            </a:r>
          </a:p>
          <a:p>
            <a:pPr marL="457200" indent="-457200">
              <a:buNone/>
            </a:pPr>
            <a:r>
              <a:rPr lang="pl-PL" sz="1600" i="1" dirty="0" smtClean="0"/>
              <a:t>kl.6e – nr: 4, 14</a:t>
            </a:r>
          </a:p>
          <a:p>
            <a:pPr marL="457200" indent="-457200">
              <a:buNone/>
            </a:pPr>
            <a:r>
              <a:rPr lang="pl-PL" sz="1600" i="1" dirty="0" smtClean="0"/>
              <a:t>kl.6d 5, 13, 17   o wykonanie zdjęcia notatki i przesłanie na </a:t>
            </a:r>
            <a:r>
              <a:rPr lang="pl-PL" sz="1600" dirty="0" smtClean="0">
                <a:solidFill>
                  <a:srgbClr val="FF0000"/>
                </a:solidFill>
                <a:hlinkClick r:id="rId3"/>
              </a:rPr>
              <a:t>durabozena7@gmail.com</a:t>
            </a:r>
            <a:endParaRPr lang="pl-PL" sz="1600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pl-PL" sz="1600" i="1" dirty="0" smtClean="0"/>
              <a:t>w temacie maila wpisz:   imię i nazwisko, klasę oraz jakie to zadanie czyli kalendarium </a:t>
            </a:r>
            <a:r>
              <a:rPr lang="pl-PL" sz="1600" i="1" dirty="0" err="1" smtClean="0"/>
              <a:t>powst</a:t>
            </a:r>
            <a:r>
              <a:rPr lang="pl-PL" sz="1600" i="1" dirty="0" smtClean="0"/>
              <a:t>. kościuszkowskiego</a:t>
            </a:r>
          </a:p>
          <a:p>
            <a:pPr marL="457200" indent="-457200">
              <a:buNone/>
            </a:pPr>
            <a:endParaRPr lang="pl-PL" sz="1600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pl-PL" sz="1600" dirty="0" smtClean="0"/>
              <a:t>4. Proszę wykonać zadania w zeszycie ćwiczeń s.88-8</a:t>
            </a:r>
            <a:r>
              <a:rPr lang="pl-PL" sz="1800" dirty="0" smtClean="0"/>
              <a:t>9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pl-PL" dirty="0" smtClean="0"/>
              <a:t>Pojęcia: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09416"/>
            <a:ext cx="7715304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u="sng" dirty="0" smtClean="0">
                <a:solidFill>
                  <a:srgbClr val="FF0000"/>
                </a:solidFill>
              </a:rPr>
              <a:t>insurekcja</a:t>
            </a:r>
            <a:r>
              <a:rPr lang="pl-PL" sz="2400" dirty="0" smtClean="0"/>
              <a:t> = powstanie</a:t>
            </a:r>
          </a:p>
          <a:p>
            <a:pPr>
              <a:buNone/>
            </a:pPr>
            <a:r>
              <a:rPr lang="pl-PL" sz="2400" b="1" u="sng" dirty="0" smtClean="0">
                <a:solidFill>
                  <a:srgbClr val="FF0000"/>
                </a:solidFill>
              </a:rPr>
              <a:t>kosynierzy</a:t>
            </a:r>
            <a:r>
              <a:rPr lang="pl-PL" sz="2400" dirty="0" smtClean="0"/>
              <a:t> – chłopi uzbrojeni w kosy postawione na</a:t>
            </a:r>
          </a:p>
          <a:p>
            <a:pPr>
              <a:buNone/>
            </a:pPr>
            <a:r>
              <a:rPr lang="pl-PL" sz="2400" dirty="0" smtClean="0"/>
              <a:t>                     sztorc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uniwersał</a:t>
            </a:r>
            <a:r>
              <a:rPr lang="pl-PL" sz="2400" dirty="0" smtClean="0"/>
              <a:t> – akt prawny odczytywany publicznie,       </a:t>
            </a:r>
          </a:p>
          <a:p>
            <a:pPr>
              <a:buNone/>
            </a:pPr>
            <a:r>
              <a:rPr lang="pl-PL" sz="2400" dirty="0" smtClean="0"/>
              <a:t>                  dotyczący ważnych wydarzeń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naczelnik</a:t>
            </a:r>
            <a:r>
              <a:rPr lang="pl-PL" sz="2400" dirty="0" smtClean="0"/>
              <a:t> – główny dowódca wojsk powstańczych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abdykacja </a:t>
            </a:r>
            <a:r>
              <a:rPr lang="pl-PL" sz="2400" dirty="0" smtClean="0"/>
              <a:t>– </a:t>
            </a:r>
            <a:r>
              <a:rPr lang="pl-PL" sz="2400" b="1" dirty="0" smtClean="0"/>
              <a:t>dobrowolne</a:t>
            </a:r>
            <a:r>
              <a:rPr lang="pl-PL" sz="2400" dirty="0" smtClean="0"/>
              <a:t> zrzeczenie się władzy przez</a:t>
            </a:r>
          </a:p>
          <a:p>
            <a:pPr>
              <a:buNone/>
            </a:pPr>
            <a:r>
              <a:rPr lang="pl-PL" sz="2400" dirty="0" smtClean="0"/>
              <a:t>                   panującego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detronizacja </a:t>
            </a:r>
            <a:r>
              <a:rPr lang="pl-PL" sz="2400" dirty="0" smtClean="0"/>
              <a:t>– pozbawienie panującego władcy tronu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0"/>
            <a:ext cx="8001056" cy="500042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Jan Matejko    „Kościuszko pod </a:t>
            </a:r>
            <a:r>
              <a:rPr lang="pl-PL" sz="2400" dirty="0" err="1" smtClean="0"/>
              <a:t>racławicami</a:t>
            </a:r>
            <a:r>
              <a:rPr lang="pl-PL" sz="2400" dirty="0" smtClean="0"/>
              <a:t>”</a:t>
            </a:r>
            <a:endParaRPr lang="pl-PL" sz="2400" dirty="0"/>
          </a:p>
        </p:txBody>
      </p:sp>
      <p:pic>
        <p:nvPicPr>
          <p:cNvPr id="1026" name="Picture 2" descr="Kościuszko pod Racławicami (obraz)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7620054" cy="4286280"/>
          </a:xfrm>
          <a:prstGeom prst="rect">
            <a:avLst/>
          </a:prstGeom>
          <a:noFill/>
        </p:spPr>
      </p:pic>
      <p:sp>
        <p:nvSpPr>
          <p:cNvPr id="5" name="Strzałka w górę 4"/>
          <p:cNvSpPr/>
          <p:nvPr/>
        </p:nvSpPr>
        <p:spPr>
          <a:xfrm>
            <a:off x="6357950" y="3071810"/>
            <a:ext cx="71438" cy="2571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1071538" y="6000768"/>
            <a:ext cx="264320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Tadeusz Kościuszko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5143504" y="6000768"/>
            <a:ext cx="235745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Bartosz Głowacki</a:t>
            </a:r>
            <a:endParaRPr lang="pl-PL" dirty="0"/>
          </a:p>
        </p:txBody>
      </p:sp>
      <p:sp>
        <p:nvSpPr>
          <p:cNvPr id="8" name="Strzałka w górę 7"/>
          <p:cNvSpPr/>
          <p:nvPr/>
        </p:nvSpPr>
        <p:spPr>
          <a:xfrm>
            <a:off x="2928926" y="2357430"/>
            <a:ext cx="71438" cy="32861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Sprawdź się: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2800" dirty="0" smtClean="0"/>
              <a:t>1. Znasz daty:</a:t>
            </a:r>
          </a:p>
          <a:p>
            <a:pPr>
              <a:buNone/>
            </a:pPr>
            <a:r>
              <a:rPr lang="pl-PL" sz="2800" dirty="0" smtClean="0"/>
              <a:t>1794 r. </a:t>
            </a:r>
          </a:p>
          <a:p>
            <a:pPr>
              <a:buNone/>
            </a:pPr>
            <a:r>
              <a:rPr lang="pl-PL" sz="2800" dirty="0" smtClean="0"/>
              <a:t>1795 r. 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2. Poprawnie posługujesz się pojęciami: insurekcja, kosynierzy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3. Znasz dokonania: T. Kościuszki ( w Polsce i USA), Wojciecha Bartosza Głowackiego, J. Kilińskiego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4. Wymieniasz państwa, które dokonały III rozbioru i wskazujesz na mapie utracone przez Polskę ziemie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5. Przedstawiasz przyczyny, przebieg i skutki insurekcji  kościuszkowskiej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6. Rozróżniasz przyczyny wewnętrzne i zewnętrzne upadku Polski</a:t>
            </a:r>
            <a:endParaRPr lang="pl-PL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571504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Sprawdź poprawność zadań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142984"/>
            <a:ext cx="7715304" cy="5312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sz="1400" dirty="0" smtClean="0"/>
          </a:p>
          <a:p>
            <a:pPr marL="342900" indent="-342900">
              <a:buNone/>
            </a:pPr>
            <a:r>
              <a:rPr lang="pl-PL" sz="1800" dirty="0" smtClean="0"/>
              <a:t>1. a) 1795 r.</a:t>
            </a:r>
          </a:p>
          <a:p>
            <a:pPr marL="342900" indent="-342900">
              <a:buNone/>
            </a:pPr>
            <a:r>
              <a:rPr lang="pl-PL" sz="1800" dirty="0" smtClean="0"/>
              <a:t>b) 1795 rok + 123 lata = 1918 rok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2. a) Tadeusz Kościuszko złożył przysięgę całemu narodowi polskiemu. </a:t>
            </a:r>
          </a:p>
          <a:p>
            <a:pPr>
              <a:buNone/>
            </a:pPr>
            <a:r>
              <a:rPr lang="pl-PL" sz="1800" dirty="0" smtClean="0"/>
              <a:t>b) Tadeusz Kościuszko zobowiązał się, że nie będzie wykorzystywał powierzonej mu władzy na użytek i korzyść czyichś prywatnych interesów, ale dla obrony nienaruszalności granic kraju oraz odzyskania suwerenności i wolności przez Rzeczpospolitą Obojga Narodów.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3. kościuszkowskie, Polaków, połanieckiego, Maciejowicami, Stanisław August Poniatowski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4 a) Racławice </a:t>
            </a:r>
          </a:p>
          <a:p>
            <a:pPr>
              <a:buNone/>
            </a:pPr>
            <a:r>
              <a:rPr lang="pl-PL" sz="1800" dirty="0" smtClean="0"/>
              <a:t>b) obszar zaznaczony na mapie granicą w kolorze ciemnoróżowym </a:t>
            </a:r>
            <a:br>
              <a:rPr lang="pl-PL" sz="1800" dirty="0" smtClean="0"/>
            </a:br>
            <a:r>
              <a:rPr lang="pl-PL" sz="1800" dirty="0" smtClean="0"/>
              <a:t>(z Białymstokiem)</a:t>
            </a:r>
            <a:endParaRPr lang="pl-PL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786742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Zadania  Dla  chętnych: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>
                <a:hlinkClick r:id="rId2"/>
              </a:rPr>
              <a:t>https://lekcjewsieci.pl/sejm-wielki-i-konstytucja-3-maja/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zeszyt ćwiczeń str.90-90</a:t>
            </a:r>
          </a:p>
          <a:p>
            <a:pPr>
              <a:buNone/>
            </a:pPr>
            <a:r>
              <a:rPr lang="pl-PL" sz="2000" dirty="0" smtClean="0"/>
              <a:t>Proszę, zrób zdjęcie i mi prześlij </a:t>
            </a:r>
            <a:endParaRPr lang="pl-PL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35719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Ciekawostki: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500042"/>
            <a:ext cx="7929618" cy="6143668"/>
          </a:xfrm>
        </p:spPr>
        <p:txBody>
          <a:bodyPr>
            <a:normAutofit/>
          </a:bodyPr>
          <a:lstStyle/>
          <a:p>
            <a:r>
              <a:rPr lang="pl-PL" sz="1600" dirty="0" smtClean="0"/>
              <a:t>Podczas powstania kościuszkowskiego walki toczyły się również na ziemiach polskich I </a:t>
            </a:r>
            <a:r>
              <a:rPr lang="pl-PL" sz="1600" dirty="0" err="1" smtClean="0"/>
              <a:t>i</a:t>
            </a:r>
            <a:r>
              <a:rPr lang="pl-PL" sz="1600" dirty="0" smtClean="0"/>
              <a:t> II zaboru pruskiego.                                                                                T. Kościuszko dla wsparcia powstańców w Wielkopolsce wysłał tam we wrześniu 3-tysięczny korpus </a:t>
            </a:r>
            <a:r>
              <a:rPr lang="pl-PL" sz="1600" b="1" dirty="0" smtClean="0"/>
              <a:t>gen. Jana Henryka Dąbrowskiego</a:t>
            </a:r>
            <a:r>
              <a:rPr lang="pl-PL" sz="1600" dirty="0" smtClean="0"/>
              <a:t>. </a:t>
            </a:r>
          </a:p>
          <a:p>
            <a:r>
              <a:rPr lang="pl-PL" sz="1600" b="1" dirty="0" smtClean="0"/>
              <a:t>2 października 1794 </a:t>
            </a:r>
            <a:r>
              <a:rPr lang="pl-PL" sz="1600" dirty="0" smtClean="0"/>
              <a:t>r. na podmiejskiej górce (nazwanej po powrocie Bydgoszczy do Polski </a:t>
            </a:r>
            <a:r>
              <a:rPr lang="pl-PL" sz="1600" b="1" dirty="0" smtClean="0"/>
              <a:t>Wzgórzem Dąbrowskiego</a:t>
            </a:r>
            <a:r>
              <a:rPr lang="pl-PL" sz="1600" dirty="0" smtClean="0"/>
              <a:t>) stanęła polska artyleria i zaczęła ostrzeliwać miasto. Jeszcze w tym samym dniu Bydgoszcz została zdobyta przez wojska J.H. Dąbrowskiego.</a:t>
            </a:r>
          </a:p>
          <a:p>
            <a:r>
              <a:rPr lang="pl-PL" sz="1600" dirty="0" smtClean="0"/>
              <a:t>Powstańcy na dwa tygodnie opanowali Bydgoszcz.</a:t>
            </a:r>
          </a:p>
          <a:p>
            <a:endParaRPr lang="pl-PL" sz="1200" dirty="0"/>
          </a:p>
        </p:txBody>
      </p:sp>
      <p:pic>
        <p:nvPicPr>
          <p:cNvPr id="4" name="Picture 2" descr="https://1.bp.blogspot.com/--x7Rgu6aIgc/T0ViF93-VwI/AAAAAAAACQo/UzZe3rCNjSI/s400/Bitwa_o_most_Gda%25C5%2584ski_1794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3810000" cy="185737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00034" y="5500702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solidFill>
                  <a:schemeClr val="tx2">
                    <a:lumMod val="50000"/>
                  </a:schemeClr>
                </a:solidFill>
              </a:rPr>
              <a:t>Bitwa o Most Gdański w Bydgoszczy</a:t>
            </a:r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sz="1400" dirty="0"/>
          </a:p>
        </p:txBody>
      </p:sp>
      <p:pic>
        <p:nvPicPr>
          <p:cNvPr id="6" name="Picture 2" descr="https://s.twojahistoria.pl/uploads/2017/10/Wjazd-Dabrowskiego-do-Bydgoszcz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00306"/>
            <a:ext cx="3643338" cy="364333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4786314" y="6286520"/>
            <a:ext cx="42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solidFill>
                  <a:schemeClr val="accent2">
                    <a:lumMod val="50000"/>
                  </a:schemeClr>
                </a:solidFill>
              </a:rPr>
              <a:t>Wjazd J. H. Dąbrowskiego do Bydgoszczy</a:t>
            </a:r>
            <a:endParaRPr lang="pl-PL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</TotalTime>
  <Words>596</Words>
  <Application>Microsoft Office PowerPoint</Application>
  <PresentationFormat>Pokaz na ekranie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Bogaty</vt:lpstr>
      <vt:lpstr>Powstanie kościuszkowskie  iii rozbiór polski</vt:lpstr>
      <vt:lpstr>Nacobezu:</vt:lpstr>
      <vt:lpstr>Zeszyt przedmiotowy</vt:lpstr>
      <vt:lpstr>Pojęcia:</vt:lpstr>
      <vt:lpstr>Jan Matejko    „Kościuszko pod racławicami”</vt:lpstr>
      <vt:lpstr>Sprawdź się:</vt:lpstr>
      <vt:lpstr>Sprawdź poprawność zadań</vt:lpstr>
      <vt:lpstr>Zadania  Dla  chętnych:</vt:lpstr>
      <vt:lpstr>Ciekawostki:</vt:lpstr>
      <vt:lpstr>Wzgórze  dąbrowskiego</vt:lpstr>
      <vt:lpstr>Tablica pamiątkowa w Bydgoszczy poświęcona gen. Janowi Henrykowi Dąbrowskiemu   Z tego miejsca w 1794 roku dowodził wojskiem polskim w walce z Prusakami o wyzwolenie Bydgoszczy wielki patriota i bohater generał Jan Henryk Dąbrowski.  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Powstanie kościuszkowskie iii rozbiór polski</dc:title>
  <dc:creator>Bożena</dc:creator>
  <cp:lastModifiedBy>Bożena</cp:lastModifiedBy>
  <cp:revision>33</cp:revision>
  <dcterms:created xsi:type="dcterms:W3CDTF">2020-04-03T06:50:31Z</dcterms:created>
  <dcterms:modified xsi:type="dcterms:W3CDTF">2020-04-04T00:47:52Z</dcterms:modified>
</cp:coreProperties>
</file>