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3" r:id="rId2"/>
    <p:sldId id="262" r:id="rId3"/>
    <p:sldId id="261" r:id="rId4"/>
    <p:sldId id="260" r:id="rId5"/>
    <p:sldId id="264" r:id="rId6"/>
    <p:sldId id="259" r:id="rId7"/>
    <p:sldId id="258" r:id="rId8"/>
    <p:sldId id="257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B79540-3638-4FE1-9F89-761B339E0C25}" type="datetimeFigureOut">
              <a:rPr lang="pl-PL" smtClean="0"/>
              <a:pPr/>
              <a:t>27.04.2020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558AC-1F63-4F59-B0F4-AA1018B860A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59D3B-0F73-4F96-8032-8ED055DA993E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177A679-6EB9-4336-8D0F-178B6F3C0762}" type="datetimeFigureOut">
              <a:rPr lang="pl-PL" smtClean="0"/>
              <a:pPr/>
              <a:t>27.04.2020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0F96305-998B-4460-BBA6-C0B7BEAED3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77A679-6EB9-4336-8D0F-178B6F3C0762}" type="datetimeFigureOut">
              <a:rPr lang="pl-PL" smtClean="0"/>
              <a:pPr/>
              <a:t>27.04.2020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96305-998B-4460-BBA6-C0B7BEAED3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177A679-6EB9-4336-8D0F-178B6F3C0762}" type="datetimeFigureOut">
              <a:rPr lang="pl-PL" smtClean="0"/>
              <a:pPr/>
              <a:t>27.04.2020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0F96305-998B-4460-BBA6-C0B7BEAED3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77A679-6EB9-4336-8D0F-178B6F3C0762}" type="datetimeFigureOut">
              <a:rPr lang="pl-PL" smtClean="0"/>
              <a:pPr/>
              <a:t>27.04.2020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96305-998B-4460-BBA6-C0B7BEAED3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177A679-6EB9-4336-8D0F-178B6F3C0762}" type="datetimeFigureOut">
              <a:rPr lang="pl-PL" smtClean="0"/>
              <a:pPr/>
              <a:t>27.04.2020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0F96305-998B-4460-BBA6-C0B7BEAED3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77A679-6EB9-4336-8D0F-178B6F3C0762}" type="datetimeFigureOut">
              <a:rPr lang="pl-PL" smtClean="0"/>
              <a:pPr/>
              <a:t>27.04.2020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96305-998B-4460-BBA6-C0B7BEAED3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77A679-6EB9-4336-8D0F-178B6F3C0762}" type="datetimeFigureOut">
              <a:rPr lang="pl-PL" smtClean="0"/>
              <a:pPr/>
              <a:t>27.04.2020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96305-998B-4460-BBA6-C0B7BEAED3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77A679-6EB9-4336-8D0F-178B6F3C0762}" type="datetimeFigureOut">
              <a:rPr lang="pl-PL" smtClean="0"/>
              <a:pPr/>
              <a:t>27.04.2020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96305-998B-4460-BBA6-C0B7BEAED3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177A679-6EB9-4336-8D0F-178B6F3C0762}" type="datetimeFigureOut">
              <a:rPr lang="pl-PL" smtClean="0"/>
              <a:pPr/>
              <a:t>27.04.2020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96305-998B-4460-BBA6-C0B7BEAED3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77A679-6EB9-4336-8D0F-178B6F3C0762}" type="datetimeFigureOut">
              <a:rPr lang="pl-PL" smtClean="0"/>
              <a:pPr/>
              <a:t>27.04.2020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96305-998B-4460-BBA6-C0B7BEAED3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77A679-6EB9-4336-8D0F-178B6F3C0762}" type="datetimeFigureOut">
              <a:rPr lang="pl-PL" smtClean="0"/>
              <a:pPr/>
              <a:t>27.04.2020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96305-998B-4460-BBA6-C0B7BEAED31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177A679-6EB9-4336-8D0F-178B6F3C0762}" type="datetimeFigureOut">
              <a:rPr lang="pl-PL" smtClean="0"/>
              <a:pPr/>
              <a:t>27.04.2020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0F96305-998B-4460-BBA6-C0B7BEAED31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vvB7lAzf_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durabozena7@gmail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928926" y="4786322"/>
            <a:ext cx="5540294" cy="1285884"/>
          </a:xfrm>
        </p:spPr>
        <p:txBody>
          <a:bodyPr/>
          <a:lstStyle/>
          <a:p>
            <a:pPr algn="l"/>
            <a:r>
              <a:rPr lang="pl-PL" dirty="0" smtClean="0"/>
              <a:t>Podręcznik  str.190-193</a:t>
            </a:r>
          </a:p>
          <a:p>
            <a:pPr algn="l"/>
            <a:r>
              <a:rPr lang="pl-PL" dirty="0" smtClean="0"/>
              <a:t>Zeszyt ćwiczeń  str. 96-97</a:t>
            </a:r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2786050" y="642918"/>
            <a:ext cx="6072230" cy="3143272"/>
          </a:xfrm>
        </p:spPr>
        <p:txBody>
          <a:bodyPr/>
          <a:lstStyle/>
          <a:p>
            <a:pPr algn="ctr"/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>Republika  francuska</a:t>
            </a:r>
            <a:br>
              <a:rPr lang="pl-PL" sz="4000" dirty="0" smtClean="0"/>
            </a:b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1800" dirty="0" smtClean="0"/>
              <a:t>etap II rewolucji:</a:t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2400" dirty="0" smtClean="0"/>
              <a:t>od monarchii konstytucyjnej            do republiki</a:t>
            </a:r>
            <a:endParaRPr lang="pl-PL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7192"/>
          </a:xfrm>
        </p:spPr>
        <p:txBody>
          <a:bodyPr>
            <a:normAutofit fontScale="90000"/>
          </a:bodyPr>
          <a:lstStyle/>
          <a:p>
            <a:r>
              <a:rPr lang="pl-PL" sz="3600" dirty="0" err="1" smtClean="0"/>
              <a:t>Nacobezu</a:t>
            </a:r>
            <a:r>
              <a:rPr lang="pl-PL" sz="3600" dirty="0" smtClean="0"/>
              <a:t>: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609416"/>
            <a:ext cx="7410480" cy="4846320"/>
          </a:xfrm>
        </p:spPr>
        <p:txBody>
          <a:bodyPr>
            <a:normAutofit/>
          </a:bodyPr>
          <a:lstStyle/>
          <a:p>
            <a:pPr marL="342900" indent="-342900">
              <a:buNone/>
            </a:pPr>
            <a:r>
              <a:rPr lang="pl-PL" sz="1800" dirty="0" smtClean="0"/>
              <a:t>1. Wiesz, w jakich okolicznościach doszło do ustanowienia Republiki Francuskiej</a:t>
            </a:r>
          </a:p>
          <a:p>
            <a:pPr marL="342900" indent="-342900">
              <a:buNone/>
            </a:pPr>
            <a:endParaRPr lang="pl-PL" sz="1800" dirty="0" smtClean="0"/>
          </a:p>
          <a:p>
            <a:pPr marL="342900" indent="-342900">
              <a:buNone/>
            </a:pPr>
            <a:r>
              <a:rPr lang="pl-PL" sz="1800" dirty="0" smtClean="0"/>
              <a:t>2. Wiesz kim był : Maksymilian Robespierre i wyjaśniasz, na czym polegały rządy terroru sprawowanego przez jakobinów</a:t>
            </a:r>
          </a:p>
          <a:p>
            <a:pPr marL="342900" indent="-342900">
              <a:buNone/>
            </a:pPr>
            <a:endParaRPr lang="pl-PL" sz="1800" dirty="0" smtClean="0"/>
          </a:p>
          <a:p>
            <a:pPr marL="342900" indent="-342900">
              <a:buNone/>
            </a:pPr>
            <a:r>
              <a:rPr lang="pl-PL" sz="1800" dirty="0" smtClean="0"/>
              <a:t>3. Wiesz, czym charakteryzowały się rządy dyrektoriatu</a:t>
            </a:r>
          </a:p>
          <a:p>
            <a:pPr marL="342900" indent="-342900">
              <a:buNone/>
            </a:pPr>
            <a:endParaRPr lang="pl-PL" sz="1800" dirty="0" smtClean="0"/>
          </a:p>
          <a:p>
            <a:pPr marL="342900" indent="-342900">
              <a:buNone/>
            </a:pPr>
            <a:r>
              <a:rPr lang="pl-PL" sz="1800" dirty="0" smtClean="0"/>
              <a:t>5. Wymieniasz skutki rewolucji francuskiej</a:t>
            </a:r>
          </a:p>
          <a:p>
            <a:pPr marL="342900" indent="-342900">
              <a:buNone/>
            </a:pPr>
            <a:endParaRPr lang="pl-PL" sz="1800" dirty="0" smtClean="0"/>
          </a:p>
          <a:p>
            <a:pPr marL="342900" indent="-342900">
              <a:buNone/>
            </a:pPr>
            <a:r>
              <a:rPr lang="pl-PL" sz="1800" dirty="0" smtClean="0"/>
              <a:t>6. Wskazujesz różnice miedzy monarchia absolutną, monarchią konstytucyjną, republiką</a:t>
            </a:r>
            <a:endParaRPr lang="pl-PL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39000" cy="500066"/>
          </a:xfrm>
        </p:spPr>
        <p:txBody>
          <a:bodyPr>
            <a:normAutofit fontScale="90000"/>
          </a:bodyPr>
          <a:lstStyle/>
          <a:p>
            <a:r>
              <a:rPr lang="pl-PL" sz="3600" dirty="0" smtClean="0"/>
              <a:t>Zeszyt przedmiotowy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142984"/>
            <a:ext cx="7858180" cy="5572164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None/>
            </a:pPr>
            <a:r>
              <a:rPr lang="pl-PL" sz="1800" dirty="0" smtClean="0"/>
              <a:t>1. Proszę, zapoznaj się z lekcja na  </a:t>
            </a:r>
            <a:r>
              <a:rPr lang="pl-PL" sz="1800" dirty="0" smtClean="0">
                <a:solidFill>
                  <a:srgbClr val="C00000"/>
                </a:solidFill>
                <a:hlinkClick r:id="rId2"/>
              </a:rPr>
              <a:t>https://www.youtube.co</a:t>
            </a:r>
            <a:r>
              <a:rPr lang="pl-PL" sz="1800" dirty="0" smtClean="0">
                <a:hlinkClick r:id="rId2"/>
              </a:rPr>
              <a:t>m/watch?v=PvvB7lAzf_c</a:t>
            </a:r>
            <a:r>
              <a:rPr lang="pl-PL" sz="1800" dirty="0" smtClean="0"/>
              <a:t>             od 15.50 min</a:t>
            </a:r>
          </a:p>
          <a:p>
            <a:pPr marL="342900" indent="-342900">
              <a:buNone/>
            </a:pPr>
            <a:endParaRPr lang="pl-PL" sz="1800" dirty="0" smtClean="0"/>
          </a:p>
          <a:p>
            <a:pPr marL="342900" indent="-342900">
              <a:buNone/>
            </a:pPr>
            <a:r>
              <a:rPr lang="pl-PL" sz="1800" dirty="0" smtClean="0"/>
              <a:t>2. Zapisz temat: </a:t>
            </a:r>
          </a:p>
          <a:p>
            <a:pPr marL="342900" indent="-342900">
              <a:buNone/>
            </a:pPr>
            <a:r>
              <a:rPr lang="pl-PL" sz="1800" u="sng" dirty="0" smtClean="0"/>
              <a:t>Republika francuska </a:t>
            </a:r>
          </a:p>
          <a:p>
            <a:pPr marL="342900" indent="-342900">
              <a:buNone/>
            </a:pPr>
            <a:r>
              <a:rPr lang="pl-PL" sz="1800" u="sng" dirty="0" smtClean="0"/>
              <a:t>(II etap rewolucji:  od monarchii konstytucyjnej do republiki).</a:t>
            </a:r>
          </a:p>
          <a:p>
            <a:pPr marL="342900" indent="-342900">
              <a:buAutoNum type="arabicPeriod"/>
            </a:pPr>
            <a:endParaRPr lang="pl-PL" sz="1800" dirty="0" smtClean="0"/>
          </a:p>
          <a:p>
            <a:pPr marL="342900" indent="-342900">
              <a:buNone/>
            </a:pPr>
            <a:r>
              <a:rPr lang="pl-PL" sz="1800" dirty="0" smtClean="0"/>
              <a:t>3. Przepisz i uzupełnij notatkę w zeszycie przedmiotowym:</a:t>
            </a:r>
          </a:p>
          <a:p>
            <a:pPr marL="342900" indent="-342900">
              <a:buAutoNum type="arabicPeriod"/>
            </a:pPr>
            <a:endParaRPr lang="pl-PL" sz="1800" dirty="0" smtClean="0"/>
          </a:p>
          <a:p>
            <a:pPr marL="342900" indent="-342900" algn="ctr">
              <a:buNone/>
            </a:pPr>
            <a:r>
              <a:rPr lang="pl-PL" sz="1800" dirty="0" smtClean="0"/>
              <a:t>1. </a:t>
            </a:r>
            <a:r>
              <a:rPr lang="pl-PL" sz="1800" u="sng" dirty="0" smtClean="0"/>
              <a:t>Zmiany ustroju Francji podczas rewolucji:</a:t>
            </a:r>
          </a:p>
          <a:p>
            <a:pPr marL="342900" indent="-342900" algn="ctr">
              <a:buNone/>
            </a:pPr>
            <a:endParaRPr lang="pl-PL" sz="1800" dirty="0" smtClean="0"/>
          </a:p>
          <a:p>
            <a:pPr marL="342900" indent="-342900" algn="ctr">
              <a:buNone/>
            </a:pPr>
            <a:r>
              <a:rPr lang="pl-PL" sz="1800" dirty="0" smtClean="0"/>
              <a:t>monarchia absolutna</a:t>
            </a:r>
          </a:p>
          <a:p>
            <a:pPr marL="342900" indent="-342900" algn="ctr">
              <a:buNone/>
            </a:pPr>
            <a:endParaRPr lang="pl-PL" sz="1800" dirty="0" smtClean="0"/>
          </a:p>
          <a:p>
            <a:pPr marL="342900" indent="-342900" algn="ctr">
              <a:buNone/>
            </a:pPr>
            <a:r>
              <a:rPr lang="pl-PL" sz="1800" dirty="0" smtClean="0"/>
              <a:t>monarchia konstytucyjna </a:t>
            </a:r>
          </a:p>
          <a:p>
            <a:pPr marL="342900" indent="-342900" algn="ctr">
              <a:buNone/>
            </a:pPr>
            <a:r>
              <a:rPr lang="pl-PL" sz="1800" dirty="0" smtClean="0"/>
              <a:t>  </a:t>
            </a:r>
          </a:p>
          <a:p>
            <a:pPr marL="342900" indent="-342900" algn="ctr">
              <a:buNone/>
            </a:pPr>
            <a:r>
              <a:rPr lang="pl-PL" sz="1800" dirty="0" smtClean="0"/>
              <a:t>republika </a:t>
            </a:r>
          </a:p>
          <a:p>
            <a:pPr marL="342900" indent="-342900" algn="ctr">
              <a:buNone/>
            </a:pPr>
            <a:r>
              <a:rPr lang="pl-PL" sz="1800" dirty="0" smtClean="0"/>
              <a:t>rządy jakobinów </a:t>
            </a:r>
          </a:p>
          <a:p>
            <a:pPr marL="342900" indent="-342900" algn="ctr">
              <a:buNone/>
            </a:pPr>
            <a:r>
              <a:rPr lang="pl-PL" sz="1800" dirty="0" smtClean="0"/>
              <a:t>  </a:t>
            </a:r>
          </a:p>
          <a:p>
            <a:pPr marL="342900" indent="-342900" algn="ctr">
              <a:buNone/>
            </a:pPr>
            <a:r>
              <a:rPr lang="pl-PL" sz="1800" dirty="0" smtClean="0"/>
              <a:t>republika </a:t>
            </a:r>
          </a:p>
          <a:p>
            <a:pPr marL="342900" indent="-342900" algn="ctr">
              <a:buNone/>
            </a:pPr>
            <a:r>
              <a:rPr lang="pl-PL" sz="1800" dirty="0" smtClean="0"/>
              <a:t>rządy dyrektoriatu</a:t>
            </a:r>
          </a:p>
          <a:p>
            <a:pPr marL="342900" indent="-342900">
              <a:buNone/>
            </a:pPr>
            <a:endParaRPr lang="pl-PL" sz="1400" dirty="0" smtClean="0"/>
          </a:p>
          <a:p>
            <a:pPr marL="342900" indent="-342900">
              <a:buNone/>
            </a:pPr>
            <a:endParaRPr lang="pl-PL" sz="1400" dirty="0"/>
          </a:p>
        </p:txBody>
      </p:sp>
      <p:sp>
        <p:nvSpPr>
          <p:cNvPr id="4" name="Strzałka w dół 3"/>
          <p:cNvSpPr/>
          <p:nvPr/>
        </p:nvSpPr>
        <p:spPr>
          <a:xfrm>
            <a:off x="4071934" y="4786322"/>
            <a:ext cx="71438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trzałka w dół 6"/>
          <p:cNvSpPr/>
          <p:nvPr/>
        </p:nvSpPr>
        <p:spPr>
          <a:xfrm>
            <a:off x="4071934" y="4214818"/>
            <a:ext cx="45719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trzałka w dół 7"/>
          <p:cNvSpPr/>
          <p:nvPr/>
        </p:nvSpPr>
        <p:spPr>
          <a:xfrm>
            <a:off x="4143372" y="5500702"/>
            <a:ext cx="71438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39000" cy="642942"/>
          </a:xfrm>
        </p:spPr>
        <p:txBody>
          <a:bodyPr>
            <a:normAutofit/>
          </a:bodyPr>
          <a:lstStyle/>
          <a:p>
            <a:r>
              <a:rPr lang="pl-PL" sz="3200" dirty="0" smtClean="0"/>
              <a:t>Zeszyt  przedmiotowy: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844" y="1071546"/>
            <a:ext cx="8286808" cy="53841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600" dirty="0" smtClean="0"/>
              <a:t>2. Wyjaśnij pojęcia</a:t>
            </a:r>
            <a:r>
              <a:rPr lang="pl-PL" sz="1600" dirty="0" smtClean="0"/>
              <a:t>:  (</a:t>
            </a:r>
            <a:r>
              <a:rPr lang="pl-PL" sz="1600" i="1" dirty="0" smtClean="0"/>
              <a:t>na podstawie podr</a:t>
            </a:r>
            <a:r>
              <a:rPr lang="pl-PL" sz="1600" i="1" dirty="0" smtClean="0"/>
              <a:t>ęcznika</a:t>
            </a:r>
            <a:endParaRPr lang="pl-PL" sz="1600" i="1" dirty="0" smtClean="0"/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r>
              <a:rPr lang="pl-PL" sz="1600" dirty="0" smtClean="0"/>
              <a:t>monarchia absolutna - ………</a:t>
            </a:r>
          </a:p>
          <a:p>
            <a:pPr>
              <a:buNone/>
            </a:pPr>
            <a:r>
              <a:rPr lang="pl-PL" sz="1600" dirty="0" smtClean="0"/>
              <a:t>monarchia konstytucyjna - …….</a:t>
            </a:r>
          </a:p>
          <a:p>
            <a:pPr>
              <a:buNone/>
            </a:pPr>
            <a:r>
              <a:rPr lang="pl-PL" sz="1600" dirty="0" smtClean="0"/>
              <a:t>republika - </a:t>
            </a:r>
            <a:r>
              <a:rPr lang="pl-PL" sz="1600" dirty="0" smtClean="0"/>
              <a:t>……</a:t>
            </a:r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r>
              <a:rPr lang="pl-PL" sz="1600" dirty="0" smtClean="0"/>
              <a:t>3. Skutki rewolucji francuskiej: ………….. (</a:t>
            </a:r>
            <a:r>
              <a:rPr lang="pl-PL" sz="1600" i="1" u="sng" dirty="0" smtClean="0"/>
              <a:t>wykorzystaj tu informacje z podręcznika str.192,193)</a:t>
            </a:r>
          </a:p>
          <a:p>
            <a:pPr lvl="0">
              <a:buNone/>
            </a:pPr>
            <a:endParaRPr lang="pl-PL" sz="1600" dirty="0" smtClean="0"/>
          </a:p>
          <a:p>
            <a:pPr lvl="0">
              <a:buNone/>
            </a:pPr>
            <a:r>
              <a:rPr lang="pl-PL" sz="1600" dirty="0" smtClean="0"/>
              <a:t>Proszę o przesłanie </a:t>
            </a:r>
            <a:r>
              <a:rPr lang="pl-PL" sz="1600" dirty="0" smtClean="0"/>
              <a:t> uzupełnionej notatki lekcyjnej osoby</a:t>
            </a:r>
            <a:r>
              <a:rPr lang="pl-PL" sz="1600" dirty="0" smtClean="0"/>
              <a:t>, które mają w dzienniku nr: </a:t>
            </a:r>
          </a:p>
          <a:p>
            <a:pPr>
              <a:buNone/>
            </a:pPr>
            <a:r>
              <a:rPr lang="pl-PL" sz="1600" dirty="0" smtClean="0"/>
              <a:t>Kl. 6d</a:t>
            </a:r>
            <a:r>
              <a:rPr lang="pl-PL" sz="1600" dirty="0" smtClean="0"/>
              <a:t>: 10, 11, 12, 18, 20</a:t>
            </a:r>
            <a:endParaRPr lang="pl-PL" sz="1600" dirty="0" smtClean="0"/>
          </a:p>
          <a:p>
            <a:pPr>
              <a:buNone/>
            </a:pPr>
            <a:r>
              <a:rPr lang="pl-PL" sz="1600" dirty="0" smtClean="0"/>
              <a:t>Kl. 6e</a:t>
            </a:r>
            <a:r>
              <a:rPr lang="pl-PL" sz="1600" dirty="0" smtClean="0"/>
              <a:t>: 10, 12, 17</a:t>
            </a:r>
            <a:endParaRPr lang="pl-PL" sz="1600" dirty="0" smtClean="0"/>
          </a:p>
          <a:p>
            <a:pPr>
              <a:buNone/>
            </a:pPr>
            <a:r>
              <a:rPr lang="pl-PL" sz="1600" dirty="0" smtClean="0"/>
              <a:t>na </a:t>
            </a:r>
            <a:r>
              <a:rPr lang="pl-PL" sz="1600" b="1" dirty="0" smtClean="0">
                <a:solidFill>
                  <a:srgbClr val="C00000"/>
                </a:solidFill>
                <a:hlinkClick r:id="rId2"/>
              </a:rPr>
              <a:t>durabozena7@gmail.com</a:t>
            </a:r>
            <a:r>
              <a:rPr lang="pl-PL" sz="1600" b="1" dirty="0" smtClean="0">
                <a:solidFill>
                  <a:srgbClr val="C00000"/>
                </a:solidFill>
              </a:rPr>
              <a:t> </a:t>
            </a:r>
            <a:r>
              <a:rPr lang="pl-PL" sz="1600" dirty="0" smtClean="0"/>
              <a:t>  termin</a:t>
            </a:r>
            <a:r>
              <a:rPr lang="pl-PL" sz="1600" dirty="0" smtClean="0"/>
              <a:t>: 30.04.</a:t>
            </a:r>
            <a:endParaRPr lang="pl-PL" sz="1600" dirty="0" smtClean="0"/>
          </a:p>
          <a:p>
            <a:pPr>
              <a:buNone/>
            </a:pPr>
            <a:endParaRPr lang="pl-PL" sz="1600" dirty="0" smtClean="0"/>
          </a:p>
          <a:p>
            <a:pPr marL="342900" indent="-342900">
              <a:buNone/>
            </a:pPr>
            <a:r>
              <a:rPr lang="pl-PL" sz="1600" dirty="0" smtClean="0"/>
              <a:t>4. Proszę wykonaj zadania w zeszycie ćwiczeń str.96-97</a:t>
            </a:r>
          </a:p>
          <a:p>
            <a:pPr>
              <a:buNone/>
            </a:pPr>
            <a:endParaRPr lang="pl-PL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Dla  chętnych: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None/>
            </a:pPr>
            <a:endParaRPr lang="pl-PL" sz="2800" dirty="0" smtClean="0"/>
          </a:p>
          <a:p>
            <a:pPr marL="342900" indent="-342900">
              <a:buNone/>
            </a:pPr>
            <a:r>
              <a:rPr lang="pl-PL" sz="2000" dirty="0" smtClean="0"/>
              <a:t>zeszyt ćwiczeń:  zadanie 6 str. 97 </a:t>
            </a:r>
          </a:p>
          <a:p>
            <a:pPr marL="342900" indent="-342900">
              <a:buNone/>
            </a:pPr>
            <a:r>
              <a:rPr lang="pl-PL" sz="2000" dirty="0" smtClean="0"/>
              <a:t>podręcznik:   zadanie 5 str.193          </a:t>
            </a:r>
            <a:endParaRPr lang="pl-PL" sz="2000" dirty="0" smtClean="0"/>
          </a:p>
          <a:p>
            <a:pPr marL="342900" indent="-342900">
              <a:buNone/>
            </a:pPr>
            <a:endParaRPr lang="pl-PL" sz="2000" dirty="0" smtClean="0"/>
          </a:p>
          <a:p>
            <a:pPr marL="342900" indent="-342900">
              <a:buNone/>
            </a:pPr>
            <a:r>
              <a:rPr lang="pl-PL" sz="2000" dirty="0" smtClean="0"/>
              <a:t>  </a:t>
            </a:r>
            <a:r>
              <a:rPr lang="pl-PL" sz="2000" dirty="0" smtClean="0"/>
              <a:t>i proszę, prześlij do mnie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Sprawdź się: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857364"/>
            <a:ext cx="7786742" cy="4598372"/>
          </a:xfrm>
        </p:spPr>
        <p:txBody>
          <a:bodyPr>
            <a:normAutofit/>
          </a:bodyPr>
          <a:lstStyle/>
          <a:p>
            <a:pPr marL="342900" indent="-342900">
              <a:buNone/>
            </a:pPr>
            <a:r>
              <a:rPr lang="pl-PL" sz="1800" dirty="0" smtClean="0"/>
              <a:t>1. Wiesz, w jakich okolicznościach doszło do ustanowienia Republiki Francuskiej</a:t>
            </a:r>
          </a:p>
          <a:p>
            <a:pPr marL="342900" indent="-342900">
              <a:buNone/>
            </a:pPr>
            <a:endParaRPr lang="pl-PL" sz="1800" dirty="0" smtClean="0"/>
          </a:p>
          <a:p>
            <a:pPr marL="342900" indent="-342900">
              <a:buNone/>
            </a:pPr>
            <a:r>
              <a:rPr lang="pl-PL" sz="1800" dirty="0" smtClean="0"/>
              <a:t>2. Wiesz kim był : Maksymilian Robespierre i wyjaśniasz, na czym polegały rządy terroru sprawowanego przez jakobinów</a:t>
            </a:r>
          </a:p>
          <a:p>
            <a:pPr marL="342900" indent="-342900">
              <a:buNone/>
            </a:pPr>
            <a:endParaRPr lang="pl-PL" sz="1800" dirty="0" smtClean="0"/>
          </a:p>
          <a:p>
            <a:pPr marL="342900" indent="-342900">
              <a:buNone/>
            </a:pPr>
            <a:r>
              <a:rPr lang="pl-PL" sz="1800" dirty="0" smtClean="0"/>
              <a:t>3. Wiesz, czym charakteryzowały się rządy dyrektoriatu</a:t>
            </a:r>
          </a:p>
          <a:p>
            <a:pPr marL="342900" indent="-342900">
              <a:buNone/>
            </a:pPr>
            <a:endParaRPr lang="pl-PL" sz="1800" dirty="0" smtClean="0"/>
          </a:p>
          <a:p>
            <a:pPr marL="342900" indent="-342900">
              <a:buNone/>
            </a:pPr>
            <a:r>
              <a:rPr lang="pl-PL" sz="1800" dirty="0" smtClean="0"/>
              <a:t>5. Wymieniasz skutki rewolucji francuskiej</a:t>
            </a:r>
          </a:p>
          <a:p>
            <a:pPr marL="342900" indent="-342900">
              <a:buNone/>
            </a:pPr>
            <a:endParaRPr lang="pl-PL" sz="1800" dirty="0" smtClean="0"/>
          </a:p>
          <a:p>
            <a:pPr marL="342900" indent="-342900">
              <a:buNone/>
            </a:pPr>
            <a:r>
              <a:rPr lang="pl-PL" sz="1800" dirty="0" smtClean="0"/>
              <a:t>5. Wskazujesz różnice miedzy monarchia absolutną, monarchią konstytucyjną, republiką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719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Sprawdź  poprawność  zadań: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928670"/>
            <a:ext cx="7786742" cy="5527066"/>
          </a:xfrm>
        </p:spPr>
        <p:txBody>
          <a:bodyPr>
            <a:normAutofit/>
          </a:bodyPr>
          <a:lstStyle/>
          <a:p>
            <a:pPr marL="342900" indent="-342900">
              <a:buNone/>
            </a:pPr>
            <a:r>
              <a:rPr lang="pl-PL" sz="1400" dirty="0" smtClean="0"/>
              <a:t>1. ….   republikę</a:t>
            </a:r>
          </a:p>
          <a:p>
            <a:pPr marL="342900" indent="-342900">
              <a:buNone/>
            </a:pPr>
            <a:endParaRPr lang="pl-PL" sz="1400" dirty="0" smtClean="0"/>
          </a:p>
          <a:p>
            <a:pPr marL="342900" indent="-342900">
              <a:buNone/>
            </a:pPr>
            <a:r>
              <a:rPr lang="pl-PL" sz="1400" dirty="0" smtClean="0"/>
              <a:t>2.    1 – wybuch rewolucji francuskiej</a:t>
            </a:r>
          </a:p>
          <a:p>
            <a:pPr>
              <a:buNone/>
            </a:pPr>
            <a:r>
              <a:rPr lang="pl-PL" sz="1400" dirty="0" smtClean="0"/>
              <a:t>       2 – zniesienie monarchii i ustanowienie republiki </a:t>
            </a:r>
          </a:p>
          <a:p>
            <a:pPr>
              <a:buNone/>
            </a:pPr>
            <a:r>
              <a:rPr lang="pl-PL" sz="1400" dirty="0" smtClean="0"/>
              <a:t>       3 – egzekucja króla Ludwika XVI </a:t>
            </a:r>
          </a:p>
          <a:p>
            <a:pPr>
              <a:buNone/>
            </a:pPr>
            <a:r>
              <a:rPr lang="pl-PL" sz="1400" dirty="0" smtClean="0"/>
              <a:t>       4 – śmierć Robespierre'a</a:t>
            </a:r>
          </a:p>
          <a:p>
            <a:pPr>
              <a:buNone/>
            </a:pPr>
            <a:endParaRPr lang="pl-PL" sz="1400" dirty="0" smtClean="0"/>
          </a:p>
          <a:p>
            <a:pPr>
              <a:buNone/>
            </a:pPr>
            <a:r>
              <a:rPr lang="pl-PL" sz="1400" dirty="0" smtClean="0"/>
              <a:t>3</a:t>
            </a:r>
            <a:r>
              <a:rPr lang="pl-PL" sz="1400" u="sng" dirty="0" smtClean="0"/>
              <a:t>. Schyłek rządów Ludwika XVI:</a:t>
            </a:r>
          </a:p>
          <a:p>
            <a:pPr>
              <a:buNone/>
            </a:pPr>
            <a:r>
              <a:rPr lang="pl-PL" sz="1400" dirty="0" smtClean="0"/>
              <a:t>B – wybuch wojny Francji z Austrią i Prusami w 1792 roku </a:t>
            </a:r>
          </a:p>
          <a:p>
            <a:pPr>
              <a:buNone/>
            </a:pPr>
            <a:r>
              <a:rPr lang="pl-PL" sz="1400" dirty="0" smtClean="0"/>
              <a:t>C – uwięzienie Ludwika XVI </a:t>
            </a:r>
          </a:p>
          <a:p>
            <a:pPr>
              <a:buNone/>
            </a:pPr>
            <a:r>
              <a:rPr lang="pl-PL" sz="1400" u="sng" dirty="0" smtClean="0"/>
              <a:t>Rządy jakobinów</a:t>
            </a:r>
            <a:r>
              <a:rPr lang="pl-PL" sz="1400" dirty="0" smtClean="0"/>
              <a:t>:</a:t>
            </a:r>
          </a:p>
          <a:p>
            <a:pPr>
              <a:buNone/>
            </a:pPr>
            <a:r>
              <a:rPr lang="pl-PL" sz="1400" dirty="0" smtClean="0"/>
              <a:t>A – powołanie Trybunału Rewolucyjnego </a:t>
            </a:r>
          </a:p>
          <a:p>
            <a:pPr>
              <a:buNone/>
            </a:pPr>
            <a:r>
              <a:rPr lang="pl-PL" sz="1400" dirty="0" smtClean="0"/>
              <a:t>E – czasy Wielkiego Terroru </a:t>
            </a:r>
          </a:p>
          <a:p>
            <a:pPr>
              <a:buNone/>
            </a:pPr>
            <a:r>
              <a:rPr lang="pl-PL" sz="1400" u="sng" dirty="0" smtClean="0"/>
              <a:t>Rządy dyrektoriatu: </a:t>
            </a:r>
          </a:p>
          <a:p>
            <a:pPr>
              <a:buNone/>
            </a:pPr>
            <a:r>
              <a:rPr lang="pl-PL" sz="1400" dirty="0" smtClean="0"/>
              <a:t>D – rozwiązanie Trybunału Rewolucyjnego </a:t>
            </a:r>
          </a:p>
          <a:p>
            <a:pPr>
              <a:buNone/>
            </a:pPr>
            <a:r>
              <a:rPr lang="pl-PL" sz="1400" dirty="0" smtClean="0"/>
              <a:t>F – zachowanie podstawowych zdobyczy rewolucji (m.in. równości wobec prawa)</a:t>
            </a:r>
          </a:p>
          <a:p>
            <a:pPr>
              <a:buNone/>
            </a:pPr>
            <a:endParaRPr lang="pl-PL" sz="1400" dirty="0" smtClean="0"/>
          </a:p>
          <a:p>
            <a:pPr>
              <a:buNone/>
            </a:pPr>
            <a:r>
              <a:rPr lang="pl-PL" sz="1400" dirty="0" smtClean="0"/>
              <a:t>4.   P, F, </a:t>
            </a:r>
            <a:r>
              <a:rPr lang="pl-PL" sz="1400" dirty="0" err="1" smtClean="0"/>
              <a:t>F</a:t>
            </a:r>
            <a:r>
              <a:rPr lang="pl-PL" sz="1400" dirty="0" smtClean="0"/>
              <a:t>, P</a:t>
            </a:r>
          </a:p>
          <a:p>
            <a:endParaRPr lang="pl-PL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Sprawdź  poprawność  zadań: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1400" dirty="0" smtClean="0"/>
              <a:t>5</a:t>
            </a:r>
            <a:r>
              <a:rPr lang="pl-PL" sz="1800" dirty="0" smtClean="0"/>
              <a:t>. Rewolucjoniści walczyli z Kościołem katolickim poprzez zabronienie odprawiania nabożeństw i publiczne palenie świętych obrazów, zniesienie świąt kościelnych i ustanowienie innych, rozpowszechnianie karykaturalnych rysunków utrwalających negatywny obraz duchowieństwa oraz wprowadzenie nowego kalendarza, w którym czas liczyło się od narodzin republiki, a nie od narodzin Chrystusa. Przestał obowiązywać podział na siedem dni tygodnia z wolną niedzielą. Zamiast niego wprowadzono dziesięciodniowe dekady z ostatnim dniem wolnym od pracy. </a:t>
            </a:r>
          </a:p>
          <a:p>
            <a:pPr>
              <a:buNone/>
            </a:pPr>
            <a:endParaRPr lang="pl-PL" sz="18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39</TotalTime>
  <Words>486</Words>
  <Application>Microsoft Office PowerPoint</Application>
  <PresentationFormat>Pokaz na ekranie (4:3)</PresentationFormat>
  <Paragraphs>86</Paragraphs>
  <Slides>8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Bogaty</vt:lpstr>
      <vt:lpstr>  Republika  francuska  etap II rewolucji:  od monarchii konstytucyjnej            do republiki</vt:lpstr>
      <vt:lpstr>Nacobezu:</vt:lpstr>
      <vt:lpstr>Zeszyt przedmiotowy</vt:lpstr>
      <vt:lpstr>Zeszyt  przedmiotowy:</vt:lpstr>
      <vt:lpstr>Dla  chętnych:</vt:lpstr>
      <vt:lpstr>Sprawdź się:</vt:lpstr>
      <vt:lpstr>Sprawdź  poprawność  zadań:</vt:lpstr>
      <vt:lpstr>Sprawdź  poprawność  zadań: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rrrrrr</dc:title>
  <dc:creator>Bożena</dc:creator>
  <cp:lastModifiedBy>Bożena</cp:lastModifiedBy>
  <cp:revision>10</cp:revision>
  <dcterms:created xsi:type="dcterms:W3CDTF">2020-04-18T14:01:48Z</dcterms:created>
  <dcterms:modified xsi:type="dcterms:W3CDTF">2020-04-27T03:34:13Z</dcterms:modified>
</cp:coreProperties>
</file>