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61" r:id="rId6"/>
    <p:sldId id="260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63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8B94F-BAFF-46FE-B28E-5EFA042E417D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59D3B-0F73-4F96-8032-8ED055DA993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1C62BB-A199-4F5A-A2FB-66C348B2E48B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B083885-60F7-45F5-9EAC-A6D3B45AEEC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C62BB-A199-4F5A-A2FB-66C348B2E48B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083885-60F7-45F5-9EAC-A6D3B45AEEC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61C62BB-A199-4F5A-A2FB-66C348B2E48B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083885-60F7-45F5-9EAC-A6D3B45AEEC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C62BB-A199-4F5A-A2FB-66C348B2E48B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083885-60F7-45F5-9EAC-A6D3B45AEEC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1C62BB-A199-4F5A-A2FB-66C348B2E48B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B083885-60F7-45F5-9EAC-A6D3B45AEEC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C62BB-A199-4F5A-A2FB-66C348B2E48B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083885-60F7-45F5-9EAC-A6D3B45AEEC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C62BB-A199-4F5A-A2FB-66C348B2E48B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083885-60F7-45F5-9EAC-A6D3B45AEEC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C62BB-A199-4F5A-A2FB-66C348B2E48B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083885-60F7-45F5-9EAC-A6D3B45AEEC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1C62BB-A199-4F5A-A2FB-66C348B2E48B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083885-60F7-45F5-9EAC-A6D3B45AEEC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C62BB-A199-4F5A-A2FB-66C348B2E48B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083885-60F7-45F5-9EAC-A6D3B45AEEC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C62BB-A199-4F5A-A2FB-66C348B2E48B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083885-60F7-45F5-9EAC-A6D3B45AEEC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61C62BB-A199-4F5A-A2FB-66C348B2E48B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B083885-60F7-45F5-9EAC-A6D3B45AEEC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vvB7lAzf_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643174" y="533400"/>
            <a:ext cx="6500826" cy="2868168"/>
          </a:xfrm>
        </p:spPr>
        <p:txBody>
          <a:bodyPr/>
          <a:lstStyle/>
          <a:p>
            <a:pPr algn="ctr"/>
            <a:r>
              <a:rPr lang="pl-PL" sz="4000" dirty="0" smtClean="0"/>
              <a:t>Rewolucja francuska</a:t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1800" dirty="0" smtClean="0"/>
              <a:t>etap  I : </a:t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2400" dirty="0" smtClean="0"/>
              <a:t>od monarchii absolutnej                                                          do monarchii konstytucyjnej</a:t>
            </a:r>
            <a:endParaRPr lang="pl-PL" sz="2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000364" y="4286256"/>
            <a:ext cx="6143636" cy="1143008"/>
          </a:xfrm>
        </p:spPr>
        <p:txBody>
          <a:bodyPr/>
          <a:lstStyle/>
          <a:p>
            <a:pPr algn="l"/>
            <a:r>
              <a:rPr lang="pl-PL" dirty="0" smtClean="0"/>
              <a:t>Podręcznik str. 184 – 189</a:t>
            </a:r>
          </a:p>
          <a:p>
            <a:pPr algn="l"/>
            <a:r>
              <a:rPr lang="pl-PL" dirty="0" smtClean="0"/>
              <a:t>Zeszyt ćwiczeń str.94 - 95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571504"/>
          </a:xfrm>
        </p:spPr>
        <p:txBody>
          <a:bodyPr>
            <a:normAutofit/>
          </a:bodyPr>
          <a:lstStyle/>
          <a:p>
            <a:r>
              <a:rPr lang="pl-PL" sz="3600" dirty="0" err="1" smtClean="0"/>
              <a:t>Nacobezu</a:t>
            </a:r>
            <a:r>
              <a:rPr lang="pl-PL" sz="3600" dirty="0" smtClean="0"/>
              <a:t>: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214422"/>
            <a:ext cx="7786742" cy="5241314"/>
          </a:xfrm>
        </p:spPr>
        <p:txBody>
          <a:bodyPr>
            <a:normAutofit lnSpcReduction="10000"/>
          </a:bodyPr>
          <a:lstStyle/>
          <a:p>
            <a:pPr marL="342900" indent="-342900">
              <a:buNone/>
            </a:pPr>
            <a:r>
              <a:rPr lang="pl-PL" sz="1600" dirty="0" smtClean="0"/>
              <a:t>1. Znasz datę:</a:t>
            </a:r>
          </a:p>
          <a:p>
            <a:pPr marL="342900" indent="-342900">
              <a:buNone/>
            </a:pPr>
            <a:r>
              <a:rPr lang="pl-PL" sz="1600" dirty="0" smtClean="0"/>
              <a:t>    1789 r.  – wybuch rewolucji francuskiej,                                                               </a:t>
            </a:r>
          </a:p>
          <a:p>
            <a:pPr marL="342900" indent="-342900">
              <a:buNone/>
            </a:pPr>
            <a:r>
              <a:rPr lang="pl-PL" sz="1600" dirty="0" smtClean="0"/>
              <a:t>                  uchwalenie Deklaracji praw człowieka i obywatela</a:t>
            </a:r>
          </a:p>
          <a:p>
            <a:pPr marL="342900" indent="-342900">
              <a:buNone/>
            </a:pPr>
            <a:endParaRPr lang="pl-PL" sz="1600" dirty="0" smtClean="0"/>
          </a:p>
          <a:p>
            <a:pPr marL="342900" indent="-342900">
              <a:buNone/>
            </a:pPr>
            <a:r>
              <a:rPr lang="pl-PL" sz="1600" dirty="0" smtClean="0"/>
              <a:t>2. Wiesz, jakie prawa i obowiązki miały poszczególne stany społeczeństwa francuskiego</a:t>
            </a:r>
          </a:p>
          <a:p>
            <a:pPr marL="342900" indent="-342900">
              <a:buNone/>
            </a:pPr>
            <a:r>
              <a:rPr lang="pl-PL" sz="1600" dirty="0" smtClean="0"/>
              <a:t> </a:t>
            </a:r>
          </a:p>
          <a:p>
            <a:pPr marL="342900" indent="-342900">
              <a:buNone/>
            </a:pPr>
            <a:r>
              <a:rPr lang="pl-PL" sz="1600" dirty="0" smtClean="0"/>
              <a:t>3. Przedstawiasz przyczyny wybuchu rewolucji francuskiej</a:t>
            </a:r>
          </a:p>
          <a:p>
            <a:pPr marL="342900" indent="-342900">
              <a:buNone/>
            </a:pPr>
            <a:endParaRPr lang="pl-PL" sz="1600" dirty="0" smtClean="0"/>
          </a:p>
          <a:p>
            <a:pPr marL="342900" indent="-342900">
              <a:buNone/>
            </a:pPr>
            <a:r>
              <a:rPr lang="pl-PL" sz="1600" dirty="0" smtClean="0"/>
              <a:t>4. Wiesz, jakie prawa zagwarantowała Deklaracja praw człowieka i obywatela</a:t>
            </a:r>
          </a:p>
          <a:p>
            <a:pPr marL="342900" indent="-342900">
              <a:buNone/>
            </a:pPr>
            <a:endParaRPr lang="pl-PL" sz="1600" dirty="0" smtClean="0"/>
          </a:p>
          <a:p>
            <a:pPr marL="342900" indent="-342900">
              <a:buNone/>
            </a:pPr>
            <a:r>
              <a:rPr lang="pl-PL" sz="1600" dirty="0" smtClean="0"/>
              <a:t>5. Wiesz kim był Ludwik XVI</a:t>
            </a:r>
          </a:p>
          <a:p>
            <a:pPr marL="342900" indent="-342900">
              <a:buNone/>
            </a:pPr>
            <a:endParaRPr lang="pl-PL" sz="1600" dirty="0" smtClean="0"/>
          </a:p>
          <a:p>
            <a:pPr marL="342900" indent="-342900">
              <a:buNone/>
            </a:pPr>
            <a:r>
              <a:rPr lang="pl-PL" sz="1600" dirty="0" smtClean="0"/>
              <a:t>7. Wyjaśniasz, jak zmienił się ustrój Francji po wybuchu rewolucji francuskiej i uchwaleniu konstytucji</a:t>
            </a:r>
          </a:p>
          <a:p>
            <a:pPr marL="342900" indent="-342900">
              <a:buNone/>
            </a:pPr>
            <a:endParaRPr lang="pl-PL" sz="1600" dirty="0" smtClean="0"/>
          </a:p>
          <a:p>
            <a:pPr marL="342900" indent="-342900">
              <a:buNone/>
            </a:pPr>
            <a:r>
              <a:rPr lang="pl-PL" sz="1600" dirty="0" smtClean="0"/>
              <a:t>6. Poprawnie posługujesz się pojęciami: burżuazja, Bastylia, monarchia konstytucyjn</a:t>
            </a:r>
            <a:r>
              <a:rPr lang="pl-PL" sz="1400" dirty="0" smtClean="0"/>
              <a:t>a </a:t>
            </a:r>
            <a:endParaRPr lang="pl-PL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/>
          </a:bodyPr>
          <a:lstStyle/>
          <a:p>
            <a:r>
              <a:rPr lang="pl-PL" sz="3600" dirty="0" smtClean="0"/>
              <a:t>Zeszyt przedmiotowy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142984"/>
            <a:ext cx="7910546" cy="5312752"/>
          </a:xfrm>
        </p:spPr>
        <p:txBody>
          <a:bodyPr>
            <a:normAutofit/>
          </a:bodyPr>
          <a:lstStyle/>
          <a:p>
            <a:pPr marL="342900" indent="-342900">
              <a:buNone/>
            </a:pPr>
            <a:r>
              <a:rPr lang="pl-PL" sz="1800" dirty="0" smtClean="0"/>
              <a:t>1. Proszę zapoznaj się z lekcją na </a:t>
            </a:r>
            <a:r>
              <a:rPr lang="pl-PL" sz="1800" dirty="0" smtClean="0">
                <a:hlinkClick r:id="rId2"/>
              </a:rPr>
              <a:t>https://www.youtube.com/watch?v=PvvB7lAzf_c</a:t>
            </a:r>
            <a:r>
              <a:rPr lang="pl-PL" sz="1800" dirty="0" smtClean="0"/>
              <a:t>     </a:t>
            </a:r>
            <a:r>
              <a:rPr lang="pl-PL" sz="1400" dirty="0" smtClean="0"/>
              <a:t>ale tylko do 15,50 min.</a:t>
            </a:r>
          </a:p>
          <a:p>
            <a:pPr marL="342900" indent="-342900">
              <a:buNone/>
            </a:pPr>
            <a:endParaRPr lang="pl-PL" sz="1800" dirty="0" smtClean="0"/>
          </a:p>
          <a:p>
            <a:pPr marL="342900" indent="-342900">
              <a:buNone/>
            </a:pPr>
            <a:r>
              <a:rPr lang="pl-PL" sz="1800" dirty="0" smtClean="0"/>
              <a:t>2. Wpisz temat do zeszytu: </a:t>
            </a:r>
          </a:p>
          <a:p>
            <a:pPr marL="342900" indent="-342900">
              <a:buNone/>
            </a:pPr>
            <a:r>
              <a:rPr lang="pl-PL" sz="1800" u="sng" dirty="0" smtClean="0"/>
              <a:t>Rewolucja francuska </a:t>
            </a:r>
          </a:p>
          <a:p>
            <a:pPr marL="342900" indent="-342900">
              <a:buNone/>
            </a:pPr>
            <a:r>
              <a:rPr lang="pl-PL" sz="1800" u="sng" dirty="0" smtClean="0"/>
              <a:t>(I etap : od monarchii absolutnej do monarchii konstytucyjne).</a:t>
            </a:r>
          </a:p>
          <a:p>
            <a:pPr marL="342900" indent="-342900">
              <a:buNone/>
            </a:pPr>
            <a:endParaRPr lang="pl-PL" sz="1800" u="sng" dirty="0" smtClean="0"/>
          </a:p>
          <a:p>
            <a:pPr marL="342900" indent="-342900">
              <a:buNone/>
            </a:pPr>
            <a:r>
              <a:rPr lang="pl-PL" sz="1800" dirty="0" smtClean="0"/>
              <a:t>3.Przepisz i uzupełnij  notatkę lekcyjną na </a:t>
            </a:r>
            <a:r>
              <a:rPr lang="pl-PL" sz="1800" i="1" u="sng" dirty="0" smtClean="0"/>
              <a:t>podstawie tekstu źródłowego        w podręczniku str.187</a:t>
            </a:r>
          </a:p>
          <a:p>
            <a:pPr marL="342900" indent="-342900">
              <a:buNone/>
            </a:pPr>
            <a:endParaRPr lang="pl-PL" sz="1800" u="sng" dirty="0" smtClean="0"/>
          </a:p>
          <a:p>
            <a:pPr marL="342900" indent="-342900">
              <a:buNone/>
            </a:pPr>
            <a:r>
              <a:rPr lang="pl-PL" sz="1800" dirty="0" smtClean="0"/>
              <a:t>Deklaracja praw człowiek i obywatela gwarantowała wszystkim ludziom następujące prawa:  ………………………………………………….</a:t>
            </a:r>
          </a:p>
          <a:p>
            <a:pPr marL="342900" indent="-342900">
              <a:buNone/>
            </a:pPr>
            <a:r>
              <a:rPr lang="pl-PL" sz="1800" dirty="0" smtClean="0"/>
              <a:t>Według tej deklaracji źródłem władzy w państwie jest  ………………..</a:t>
            </a:r>
          </a:p>
          <a:p>
            <a:pPr marL="342900" indent="-342900">
              <a:buNone/>
            </a:pPr>
            <a:endParaRPr lang="pl-PL" sz="1800" dirty="0" smtClean="0"/>
          </a:p>
          <a:p>
            <a:pPr marL="342900" indent="-342900">
              <a:buNone/>
            </a:pPr>
            <a:r>
              <a:rPr lang="pl-PL" sz="1800" dirty="0" smtClean="0"/>
              <a:t>4. Proszę wykonaj zadania w zeszycie ćwiczeń str. 94 - 95</a:t>
            </a:r>
            <a:endParaRPr lang="pl-PL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r>
              <a:rPr lang="pl-PL" sz="3600" dirty="0" smtClean="0"/>
              <a:t>Zadanie domowe: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44" y="1609416"/>
            <a:ext cx="8286808" cy="4846320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1</a:t>
            </a:r>
            <a:r>
              <a:rPr lang="pl-PL" sz="2400" dirty="0" smtClean="0"/>
              <a:t>. </a:t>
            </a:r>
            <a:r>
              <a:rPr lang="pl-PL" sz="2400" dirty="0" smtClean="0"/>
              <a:t>Narysuj flagę Francji i wyjaśnij jej symbolikę (</a:t>
            </a:r>
            <a:r>
              <a:rPr lang="pl-PL" sz="2400" smtClean="0"/>
              <a:t>barwy</a:t>
            </a:r>
            <a:r>
              <a:rPr lang="pl-PL" sz="2400" smtClean="0"/>
              <a:t>).</a:t>
            </a:r>
            <a:endParaRPr lang="pl-PL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571504"/>
          </a:xfrm>
        </p:spPr>
        <p:txBody>
          <a:bodyPr>
            <a:normAutofit/>
          </a:bodyPr>
          <a:lstStyle/>
          <a:p>
            <a:r>
              <a:rPr lang="pl-PL" sz="3200" dirty="0" smtClean="0"/>
              <a:t>Sprawdź się: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44" y="928670"/>
            <a:ext cx="7929618" cy="5527066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None/>
            </a:pPr>
            <a:r>
              <a:rPr lang="pl-PL" sz="2800" dirty="0" smtClean="0"/>
              <a:t>1. Znasz datę:</a:t>
            </a:r>
          </a:p>
          <a:p>
            <a:pPr marL="342900" indent="-342900">
              <a:buNone/>
            </a:pPr>
            <a:r>
              <a:rPr lang="pl-PL" sz="2800" dirty="0" smtClean="0"/>
              <a:t>    1789 r. </a:t>
            </a:r>
          </a:p>
          <a:p>
            <a:pPr marL="342900" indent="-342900">
              <a:buNone/>
            </a:pPr>
            <a:endParaRPr lang="pl-PL" sz="2800" dirty="0" smtClean="0"/>
          </a:p>
          <a:p>
            <a:pPr marL="342900" indent="-342900">
              <a:buNone/>
            </a:pPr>
            <a:r>
              <a:rPr lang="pl-PL" sz="2800" dirty="0" smtClean="0"/>
              <a:t>2. Wiesz, jakie prawa i obowiązki miały poszczególne stany społeczeństwa francuskiego</a:t>
            </a:r>
          </a:p>
          <a:p>
            <a:pPr marL="342900" indent="-342900">
              <a:buNone/>
            </a:pPr>
            <a:r>
              <a:rPr lang="pl-PL" sz="2800" dirty="0" smtClean="0"/>
              <a:t> </a:t>
            </a:r>
          </a:p>
          <a:p>
            <a:pPr marL="342900" indent="-342900">
              <a:buNone/>
            </a:pPr>
            <a:r>
              <a:rPr lang="pl-PL" sz="2800" dirty="0" smtClean="0"/>
              <a:t>3. Przedstawiasz przyczyny wybuchu rewolucji francuskiej</a:t>
            </a:r>
          </a:p>
          <a:p>
            <a:pPr marL="342900" indent="-342900">
              <a:buNone/>
            </a:pPr>
            <a:endParaRPr lang="pl-PL" sz="2800" dirty="0" smtClean="0"/>
          </a:p>
          <a:p>
            <a:pPr marL="342900" indent="-342900">
              <a:buNone/>
            </a:pPr>
            <a:r>
              <a:rPr lang="pl-PL" sz="2800" dirty="0" smtClean="0"/>
              <a:t>4. Wiesz, jakie prawa zagwarantowała Deklaracja praw człowieka i obywatela</a:t>
            </a:r>
          </a:p>
          <a:p>
            <a:pPr marL="342900" indent="-342900">
              <a:buNone/>
            </a:pPr>
            <a:endParaRPr lang="pl-PL" sz="2800" dirty="0" smtClean="0"/>
          </a:p>
          <a:p>
            <a:pPr marL="342900" indent="-342900">
              <a:buNone/>
            </a:pPr>
            <a:r>
              <a:rPr lang="pl-PL" sz="2800" dirty="0" smtClean="0"/>
              <a:t>5. Wiesz kim był Ludwik XVI</a:t>
            </a:r>
          </a:p>
          <a:p>
            <a:pPr marL="342900" indent="-342900">
              <a:buNone/>
            </a:pPr>
            <a:endParaRPr lang="pl-PL" sz="2800" dirty="0" smtClean="0"/>
          </a:p>
          <a:p>
            <a:pPr marL="342900" indent="-342900">
              <a:buNone/>
            </a:pPr>
            <a:r>
              <a:rPr lang="pl-PL" sz="2800" dirty="0" smtClean="0"/>
              <a:t>7. Wyjaśniasz, jak zmienił się ustrój Francji po wybuchu rewolucji francuskiej i uchwaleniu konstytucji</a:t>
            </a:r>
          </a:p>
          <a:p>
            <a:pPr marL="342900" indent="-342900">
              <a:buNone/>
            </a:pPr>
            <a:endParaRPr lang="pl-PL" sz="2800" dirty="0" smtClean="0"/>
          </a:p>
          <a:p>
            <a:pPr marL="342900" indent="-342900">
              <a:buNone/>
            </a:pPr>
            <a:r>
              <a:rPr lang="pl-PL" sz="2800" dirty="0" smtClean="0"/>
              <a:t>6. Poprawnie posługujesz się pojęciami: burżuazja, Bastylia, monarchia konstytucyjn</a:t>
            </a:r>
            <a:r>
              <a:rPr lang="pl-PL" sz="2400" dirty="0" smtClean="0"/>
              <a:t>a </a:t>
            </a:r>
            <a:endParaRPr lang="pl-PL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428628"/>
          </a:xfrm>
        </p:spPr>
        <p:txBody>
          <a:bodyPr>
            <a:normAutofit fontScale="90000"/>
          </a:bodyPr>
          <a:lstStyle/>
          <a:p>
            <a:pPr marL="342900" indent="-342900">
              <a:tabLst>
                <a:tab pos="269875" algn="l"/>
              </a:tabLst>
            </a:pPr>
            <a:r>
              <a:rPr lang="pl-PL" sz="3200" dirty="0" smtClean="0"/>
              <a:t>Sprawdź poprawność zadań: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714356"/>
            <a:ext cx="7643866" cy="6143644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None/>
            </a:pPr>
            <a:r>
              <a:rPr lang="pl-PL" sz="1600" dirty="0" smtClean="0"/>
              <a:t>1. C – Burbonów</a:t>
            </a:r>
          </a:p>
          <a:p>
            <a:pPr marL="342900" indent="-342900"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2. </a:t>
            </a:r>
            <a:r>
              <a:rPr lang="pl-PL" sz="1600" b="1" u="sng" dirty="0" smtClean="0"/>
              <a:t>Stan pierwszy:</a:t>
            </a:r>
          </a:p>
          <a:p>
            <a:pPr>
              <a:buNone/>
            </a:pPr>
            <a:r>
              <a:rPr lang="pl-PL" sz="1600" dirty="0" smtClean="0"/>
              <a:t>A – Obejmowali najwyższe stanowiska w państwie.</a:t>
            </a:r>
          </a:p>
          <a:p>
            <a:pPr>
              <a:buNone/>
            </a:pPr>
            <a:r>
              <a:rPr lang="pl-PL" sz="1600" dirty="0" smtClean="0"/>
              <a:t>C – Utrzymywali się między innymi z dziesięciny płaconej przez stan trzeci.</a:t>
            </a:r>
          </a:p>
          <a:p>
            <a:pPr>
              <a:buNone/>
            </a:pPr>
            <a:r>
              <a:rPr lang="pl-PL" sz="1600" dirty="0" smtClean="0"/>
              <a:t>D – Byli zwolnieni z podatków. </a:t>
            </a:r>
          </a:p>
          <a:p>
            <a:pPr>
              <a:buNone/>
            </a:pPr>
            <a:r>
              <a:rPr lang="pl-PL" sz="1600" b="1" dirty="0" smtClean="0"/>
              <a:t>     </a:t>
            </a:r>
            <a:r>
              <a:rPr lang="pl-PL" sz="1600" b="1" u="sng" dirty="0" smtClean="0"/>
              <a:t>Stan drugi:</a:t>
            </a:r>
          </a:p>
          <a:p>
            <a:pPr>
              <a:buNone/>
            </a:pPr>
            <a:r>
              <a:rPr lang="pl-PL" sz="1600" dirty="0" smtClean="0"/>
              <a:t>A – Obejmowali najwyższe stanowiska w państwie.</a:t>
            </a:r>
          </a:p>
          <a:p>
            <a:pPr>
              <a:buNone/>
            </a:pPr>
            <a:r>
              <a:rPr lang="pl-PL" sz="1600" dirty="0" smtClean="0"/>
              <a:t>D – Byli zwolnieni z płacenia podatków.</a:t>
            </a:r>
          </a:p>
          <a:p>
            <a:pPr>
              <a:buNone/>
            </a:pPr>
            <a:r>
              <a:rPr lang="pl-PL" sz="1600" b="1" dirty="0" smtClean="0"/>
              <a:t>     </a:t>
            </a:r>
            <a:r>
              <a:rPr lang="pl-PL" sz="1600" b="1" u="sng" dirty="0" smtClean="0"/>
              <a:t>Stan trzeci:</a:t>
            </a:r>
          </a:p>
          <a:p>
            <a:pPr>
              <a:buNone/>
            </a:pPr>
            <a:r>
              <a:rPr lang="pl-PL" sz="1600" dirty="0" smtClean="0"/>
              <a:t>B – Mieli obowiązek płacenia podatków. </a:t>
            </a:r>
          </a:p>
          <a:p>
            <a:pPr>
              <a:buNone/>
            </a:pPr>
            <a:r>
              <a:rPr lang="pl-PL" sz="1600" dirty="0" smtClean="0"/>
              <a:t>E – Nie mogli pełnić wysokich stanowisk państwowych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3. Zgromadzeniem Narodowym, Konstytuantę, konstytucji 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4. P, F, </a:t>
            </a:r>
            <a:r>
              <a:rPr lang="pl-PL" sz="1600" dirty="0" err="1" smtClean="0"/>
              <a:t>F</a:t>
            </a:r>
            <a:r>
              <a:rPr lang="pl-PL" sz="1600" dirty="0" smtClean="0"/>
              <a:t>, P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5. a) Bastylia to twierdza zbudowana jako część umocnień miejskich, którą w XVII       wieku zamieniono w więzienie. Władcy zsyłali do niej głównie swoich wrogów politycznych. </a:t>
            </a:r>
          </a:p>
          <a:p>
            <a:pPr>
              <a:buNone/>
            </a:pPr>
            <a:r>
              <a:rPr lang="pl-PL" sz="1600" dirty="0" smtClean="0"/>
              <a:t>    b) Lud Paryża wzburzony pogłoskami, że Ludwik XVI zbiera wojsko w okolicach Wersalu, aby siłą rozpędzić Konstytuantę, zaatakował i zdobył Bastylię. </a:t>
            </a:r>
            <a:endParaRPr lang="pl-PL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231</TotalTime>
  <Words>441</Words>
  <Application>Microsoft Office PowerPoint</Application>
  <PresentationFormat>Pokaz na ekranie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Bogaty</vt:lpstr>
      <vt:lpstr>Rewolucja francuska  etap  I :   od monarchii absolutnej                                                          do monarchii konstytucyjnej</vt:lpstr>
      <vt:lpstr>Nacobezu:</vt:lpstr>
      <vt:lpstr>Zeszyt przedmiotowy</vt:lpstr>
      <vt:lpstr>Zadanie domowe:</vt:lpstr>
      <vt:lpstr>Sprawdź się:</vt:lpstr>
      <vt:lpstr>Sprawdź poprawność zadań: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Rewolucja francuska</dc:title>
  <dc:creator>Bożena</dc:creator>
  <cp:lastModifiedBy>Bożena</cp:lastModifiedBy>
  <cp:revision>33</cp:revision>
  <dcterms:created xsi:type="dcterms:W3CDTF">2020-04-15T07:04:36Z</dcterms:created>
  <dcterms:modified xsi:type="dcterms:W3CDTF">2020-04-19T20:07:02Z</dcterms:modified>
</cp:coreProperties>
</file>