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3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BEB117-1EFF-42B1-9592-A4D415C3C57E}" type="datetimeFigureOut">
              <a:rPr lang="pl-PL" smtClean="0"/>
              <a:pPr/>
              <a:t>05.05.2020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7ECD4C-FDFC-40AC-8E92-9565C233A1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33J529zqi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6000792" cy="2868168"/>
          </a:xfrm>
        </p:spPr>
        <p:txBody>
          <a:bodyPr/>
          <a:lstStyle/>
          <a:p>
            <a:r>
              <a:rPr lang="pl-PL" sz="4400" dirty="0" smtClean="0"/>
              <a:t>Upadek  napoleona</a:t>
            </a:r>
            <a:br>
              <a:rPr lang="pl-PL" sz="4400" dirty="0" smtClean="0"/>
            </a:b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dirty="0" smtClean="0"/>
              <a:t>Podręcznik    </a:t>
            </a:r>
            <a:r>
              <a:rPr lang="pl-PL" dirty="0" smtClean="0"/>
              <a:t>str.199 – 202</a:t>
            </a:r>
          </a:p>
          <a:p>
            <a:pPr algn="l"/>
            <a:r>
              <a:rPr lang="pl-PL" dirty="0" smtClean="0"/>
              <a:t>Zeszyt ćwiczeń str.    101 -102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Nacobezu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None/>
            </a:pPr>
            <a:r>
              <a:rPr lang="pl-PL" sz="1800" dirty="0" smtClean="0"/>
              <a:t>1. Znasz daty: </a:t>
            </a:r>
          </a:p>
          <a:p>
            <a:pPr marL="342900" indent="-342900">
              <a:buNone/>
            </a:pPr>
            <a:r>
              <a:rPr lang="pl-PL" sz="1800" b="1" dirty="0" smtClean="0"/>
              <a:t>1812 r</a:t>
            </a:r>
            <a:r>
              <a:rPr lang="pl-PL" sz="1800" dirty="0" smtClean="0"/>
              <a:t>. – wyprawa Napoleona na Rosję</a:t>
            </a:r>
          </a:p>
          <a:p>
            <a:pPr marL="342900" indent="-342900">
              <a:buNone/>
            </a:pPr>
            <a:r>
              <a:rPr lang="pl-PL" sz="1800" b="1" dirty="0" smtClean="0"/>
              <a:t>1813r </a:t>
            </a:r>
            <a:r>
              <a:rPr lang="pl-PL" sz="1800" dirty="0" smtClean="0"/>
              <a:t>. – „bitwa narodów” pod Lipskiem</a:t>
            </a:r>
          </a:p>
          <a:p>
            <a:pPr marL="342900" indent="-342900">
              <a:buNone/>
            </a:pPr>
            <a:r>
              <a:rPr lang="pl-PL" sz="1800" b="1" dirty="0" smtClean="0"/>
              <a:t>1815 r.</a:t>
            </a:r>
            <a:r>
              <a:rPr lang="pl-PL" sz="1800" dirty="0" smtClean="0"/>
              <a:t> – bitwa pod Waterloo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2. Wskazujesz na mapie: Moskwę, Lipsk, Waterloo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3. Znasz przyczyny i skutki wyprawy Napoleona na Rosję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4. Poprawnie posługujesz się pojęciami: wojna podjazdowa, taktyka spalonej </a:t>
            </a:r>
            <a:r>
              <a:rPr lang="pl-PL" sz="1800" dirty="0" smtClean="0"/>
              <a:t>ziemi, „sto dni Napoleona”</a:t>
            </a:r>
            <a:endParaRPr lang="pl-PL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571504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Zeszyt  przedmiotowy: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857232"/>
            <a:ext cx="7858180" cy="559850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None/>
            </a:pPr>
            <a:r>
              <a:rPr lang="pl-PL" sz="1600" dirty="0" smtClean="0"/>
              <a:t>1. Proszę zapoznaj się z lekcją na </a:t>
            </a:r>
            <a:r>
              <a:rPr lang="pl-PL" sz="1600" b="1" dirty="0" smtClean="0">
                <a:hlinkClick r:id="rId2"/>
              </a:rPr>
              <a:t>https://www.youtube.com/watch?v=w33J529zqiY</a:t>
            </a:r>
            <a:endParaRPr lang="pl-PL" sz="1600" b="1" dirty="0" smtClean="0"/>
          </a:p>
          <a:p>
            <a:pPr marL="342900" indent="-342900">
              <a:buNone/>
            </a:pPr>
            <a:r>
              <a:rPr lang="pl-PL" sz="1600" dirty="0" smtClean="0"/>
              <a:t>    od 17.30 min</a:t>
            </a:r>
            <a:r>
              <a:rPr lang="pl-PL" sz="1600" dirty="0" smtClean="0"/>
              <a:t>.</a:t>
            </a:r>
          </a:p>
          <a:p>
            <a:pPr marL="342900" indent="-342900">
              <a:buNone/>
            </a:pPr>
            <a:endParaRPr lang="pl-PL" sz="1600" dirty="0" smtClean="0"/>
          </a:p>
          <a:p>
            <a:pPr marL="342900" indent="-342900">
              <a:buNone/>
            </a:pPr>
            <a:r>
              <a:rPr lang="pl-PL" sz="1600" dirty="0" smtClean="0"/>
              <a:t>2. Zapisz temat: </a:t>
            </a:r>
            <a:r>
              <a:rPr lang="pl-PL" sz="1600" u="sng" dirty="0" smtClean="0"/>
              <a:t>Upadek Napoleona</a:t>
            </a:r>
            <a:r>
              <a:rPr lang="pl-PL" sz="1600" u="sng" dirty="0" smtClean="0"/>
              <a:t>.</a:t>
            </a:r>
          </a:p>
          <a:p>
            <a:pPr marL="342900" indent="-342900">
              <a:buNone/>
            </a:pPr>
            <a:endParaRPr lang="pl-PL" sz="1600" u="sng" dirty="0" smtClean="0"/>
          </a:p>
          <a:p>
            <a:pPr marL="342900" indent="-342900">
              <a:buNone/>
            </a:pPr>
            <a:r>
              <a:rPr lang="pl-PL" sz="1600" dirty="0" smtClean="0"/>
              <a:t>3. Przepisz notatkę:</a:t>
            </a:r>
          </a:p>
          <a:p>
            <a:pPr marL="342900" indent="-342900">
              <a:buNone/>
            </a:pPr>
            <a:r>
              <a:rPr lang="pl-PL" sz="1600" dirty="0" smtClean="0"/>
              <a:t>1. Wyprawa Napoleona na Rosję</a:t>
            </a:r>
          </a:p>
          <a:p>
            <a:pPr marL="342900" indent="-342900">
              <a:buNone/>
            </a:pPr>
            <a:r>
              <a:rPr lang="pl-PL" sz="1600" dirty="0" smtClean="0"/>
              <a:t>a)  przyczyny:</a:t>
            </a:r>
          </a:p>
          <a:p>
            <a:pPr marL="342900" indent="-342900">
              <a:buNone/>
            </a:pPr>
            <a:r>
              <a:rPr lang="pl-PL" sz="1600" dirty="0" smtClean="0"/>
              <a:t>- łamanie przez Rosję blokady kontynentalnej</a:t>
            </a:r>
            <a:endParaRPr lang="pl-PL" sz="1600" dirty="0" smtClean="0"/>
          </a:p>
          <a:p>
            <a:pPr marL="342900" indent="-342900">
              <a:buNone/>
            </a:pPr>
            <a:r>
              <a:rPr lang="pl-PL" sz="1600" dirty="0" smtClean="0"/>
              <a:t>b) Przebieg wyprawy:</a:t>
            </a:r>
          </a:p>
          <a:p>
            <a:pPr marL="342900" indent="-342900">
              <a:buNone/>
            </a:pPr>
            <a:r>
              <a:rPr lang="pl-PL" sz="1600" dirty="0" smtClean="0"/>
              <a:t>- 1812 r. – Wielka Armia (ponad 400 tys. żołnierzy: Francuzi, Polacy, Austriacy, Niemcy ,Włosi) wkroczyła na teren Rosji</a:t>
            </a:r>
          </a:p>
          <a:p>
            <a:pPr marL="342900" indent="-342900">
              <a:buNone/>
            </a:pPr>
            <a:r>
              <a:rPr lang="pl-PL" sz="1600" dirty="0" smtClean="0"/>
              <a:t>- zwycięstwo Napoleona pod Borodino i zajęcie Moskwy</a:t>
            </a:r>
            <a:r>
              <a:rPr lang="pl-PL" sz="1600" dirty="0" smtClean="0"/>
              <a:t> </a:t>
            </a:r>
          </a:p>
          <a:p>
            <a:pPr marL="342900" indent="-342900">
              <a:buNone/>
            </a:pPr>
            <a:r>
              <a:rPr lang="pl-PL" sz="1600" dirty="0" smtClean="0"/>
              <a:t>- Rosjanie stosują taktykę spalonej ziemi i wojny podjazdowej</a:t>
            </a:r>
          </a:p>
          <a:p>
            <a:pPr marL="342900" indent="-342900">
              <a:buNone/>
            </a:pPr>
            <a:r>
              <a:rPr lang="pl-PL" sz="1600" dirty="0" smtClean="0"/>
              <a:t>- nowy przeciwnik: sroga zima i mróz</a:t>
            </a:r>
          </a:p>
          <a:p>
            <a:pPr marL="342900" indent="-342900">
              <a:buNone/>
            </a:pPr>
            <a:r>
              <a:rPr lang="pl-PL" sz="1600" dirty="0" smtClean="0"/>
              <a:t>- odwrót Wielkiej Armii (wraca tylko ok. 30 tys. </a:t>
            </a:r>
            <a:r>
              <a:rPr lang="pl-PL" sz="1600" dirty="0" smtClean="0"/>
              <a:t>żo</a:t>
            </a:r>
            <a:r>
              <a:rPr lang="pl-PL" sz="1600" dirty="0" smtClean="0"/>
              <a:t>łnierzy)</a:t>
            </a:r>
          </a:p>
          <a:p>
            <a:pPr marL="342900" indent="-342900">
              <a:buNone/>
            </a:pPr>
            <a:r>
              <a:rPr lang="pl-PL" sz="1600" dirty="0" smtClean="0"/>
              <a:t>c) skutki:</a:t>
            </a:r>
          </a:p>
          <a:p>
            <a:pPr marL="342900" indent="-342900">
              <a:buNone/>
            </a:pPr>
            <a:r>
              <a:rPr lang="pl-PL" sz="1600" dirty="0" smtClean="0"/>
              <a:t>- u</a:t>
            </a:r>
            <a:r>
              <a:rPr lang="pl-PL" sz="1600" dirty="0" smtClean="0"/>
              <a:t>padek Wielkiej Armii</a:t>
            </a:r>
          </a:p>
          <a:p>
            <a:pPr marL="342900" indent="-342900">
              <a:buNone/>
            </a:pPr>
            <a:r>
              <a:rPr lang="pl-PL" sz="1600" dirty="0" smtClean="0"/>
              <a:t>- koniec potęgi Napoleona</a:t>
            </a:r>
          </a:p>
          <a:p>
            <a:pPr marL="342900" indent="-342900">
              <a:buFontTx/>
              <a:buChar char="-"/>
            </a:pPr>
            <a:endParaRPr lang="pl-PL" sz="1600" dirty="0" smtClean="0"/>
          </a:p>
          <a:p>
            <a:pPr marL="342900" indent="-342900">
              <a:buAutoNum type="arabicPeriod"/>
            </a:pPr>
            <a:endParaRPr lang="pl-PL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Zeszyt przedmiotowy: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571612"/>
            <a:ext cx="7858180" cy="48841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2. Ośmielone przegraną Napoleona państwa Europy wypowiadają mu posłuszeństwo</a:t>
            </a:r>
          </a:p>
          <a:p>
            <a:pPr>
              <a:buNone/>
            </a:pPr>
            <a:r>
              <a:rPr lang="pl-PL" sz="1800" dirty="0" smtClean="0"/>
              <a:t>- 1813r. – „bitwa narodów” pod Lipskiem, klęska Napoleona</a:t>
            </a:r>
          </a:p>
          <a:p>
            <a:pPr>
              <a:buNone/>
            </a:pPr>
            <a:r>
              <a:rPr lang="pl-PL" sz="1800" dirty="0" smtClean="0"/>
              <a:t>- Napoleon zesłany na wyspę Elbę</a:t>
            </a:r>
          </a:p>
          <a:p>
            <a:pPr>
              <a:buNone/>
            </a:pPr>
            <a:r>
              <a:rPr lang="pl-PL" sz="1800" dirty="0" smtClean="0"/>
              <a:t>3. „100 dni Napoleona” powrót Napoleona z wyspy Elby</a:t>
            </a:r>
          </a:p>
          <a:p>
            <a:pPr>
              <a:buNone/>
            </a:pPr>
            <a:r>
              <a:rPr lang="pl-PL" sz="1800" dirty="0" smtClean="0"/>
              <a:t>- 1815 r. bitwa pod Waterloo – ostateczna klęska Napoleona</a:t>
            </a:r>
          </a:p>
          <a:p>
            <a:pPr>
              <a:buFontTx/>
              <a:buChar char="-"/>
            </a:pPr>
            <a:r>
              <a:rPr lang="pl-PL" sz="1800" dirty="0" smtClean="0"/>
              <a:t>Napoleon zesłany na wyspę Św. Heleny</a:t>
            </a:r>
          </a:p>
          <a:p>
            <a:pPr>
              <a:buFontTx/>
              <a:buChar char="-"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Zadanie domowe:</a:t>
            </a:r>
          </a:p>
          <a:p>
            <a:pPr>
              <a:buNone/>
            </a:pPr>
            <a:r>
              <a:rPr lang="pl-PL" sz="1800" dirty="0" smtClean="0"/>
              <a:t>Proszę wykonaj zadania w zeszycie ćwiczeń (także zadanie z gwiazdką)</a:t>
            </a:r>
            <a:endParaRPr lang="pl-PL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Sprawdź się: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None/>
            </a:pPr>
            <a:r>
              <a:rPr lang="pl-PL" sz="2000" dirty="0" smtClean="0"/>
              <a:t>1 . Znasz daty: </a:t>
            </a:r>
          </a:p>
          <a:p>
            <a:pPr marL="342900" indent="-342900">
              <a:buNone/>
            </a:pPr>
            <a:r>
              <a:rPr lang="pl-PL" sz="2000" b="1" dirty="0" smtClean="0"/>
              <a:t>1812 r</a:t>
            </a:r>
            <a:r>
              <a:rPr lang="pl-PL" sz="2000" dirty="0" smtClean="0"/>
              <a:t>.</a:t>
            </a:r>
          </a:p>
          <a:p>
            <a:pPr marL="342900" indent="-342900">
              <a:buNone/>
            </a:pPr>
            <a:r>
              <a:rPr lang="pl-PL" sz="2000" b="1" dirty="0" smtClean="0"/>
              <a:t>1813r </a:t>
            </a:r>
            <a:r>
              <a:rPr lang="pl-PL" sz="2000" dirty="0" smtClean="0"/>
              <a:t>. </a:t>
            </a:r>
          </a:p>
          <a:p>
            <a:pPr marL="342900" indent="-342900">
              <a:buNone/>
            </a:pPr>
            <a:r>
              <a:rPr lang="pl-PL" sz="2000" b="1" dirty="0" smtClean="0"/>
              <a:t>1815 r.</a:t>
            </a:r>
            <a:r>
              <a:rPr lang="pl-PL" sz="2000" dirty="0" smtClean="0"/>
              <a:t> </a:t>
            </a:r>
          </a:p>
          <a:p>
            <a:pPr marL="342900" indent="-342900">
              <a:buNone/>
            </a:pPr>
            <a:endParaRPr lang="pl-PL" sz="2000" dirty="0" smtClean="0"/>
          </a:p>
          <a:p>
            <a:pPr marL="342900" indent="-342900">
              <a:buNone/>
            </a:pPr>
            <a:r>
              <a:rPr lang="pl-PL" sz="2000" dirty="0" smtClean="0"/>
              <a:t>2. Wskazujesz na mapie: Moskwę, Lipsk, Waterloo</a:t>
            </a:r>
          </a:p>
          <a:p>
            <a:pPr marL="342900" indent="-342900">
              <a:buNone/>
            </a:pPr>
            <a:endParaRPr lang="pl-PL" sz="2000" dirty="0" smtClean="0"/>
          </a:p>
          <a:p>
            <a:pPr marL="342900" indent="-342900">
              <a:buNone/>
            </a:pPr>
            <a:r>
              <a:rPr lang="pl-PL" sz="2000" dirty="0" smtClean="0"/>
              <a:t>3. Znasz przyczyny i skutki wyprawy Napoleona na Rosję</a:t>
            </a:r>
          </a:p>
          <a:p>
            <a:pPr marL="342900" indent="-342900">
              <a:buNone/>
            </a:pPr>
            <a:endParaRPr lang="pl-PL" sz="2000" dirty="0" smtClean="0"/>
          </a:p>
          <a:p>
            <a:pPr marL="342900" indent="-342900">
              <a:buNone/>
            </a:pPr>
            <a:r>
              <a:rPr lang="pl-PL" sz="2000" dirty="0" smtClean="0"/>
              <a:t>4. Poprawnie posługujesz się pojęciami: wojna podjazdowa, taktyka spalonej </a:t>
            </a:r>
            <a:r>
              <a:rPr lang="pl-PL" sz="2000" dirty="0" smtClean="0"/>
              <a:t>ziemi, „sto dni Napoleona”</a:t>
            </a:r>
            <a:endParaRPr lang="pl-PL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349</Words>
  <Application>Microsoft Office PowerPoint</Application>
  <PresentationFormat>Pokaz na ekranie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Bogaty</vt:lpstr>
      <vt:lpstr>Upadek  napoleona </vt:lpstr>
      <vt:lpstr>Nacobezu:</vt:lpstr>
      <vt:lpstr>Zeszyt  przedmiotowy:</vt:lpstr>
      <vt:lpstr>Zeszyt przedmiotowy:</vt:lpstr>
      <vt:lpstr>Sprawdź się: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Upadek  napoleona </dc:title>
  <dc:creator>Bożena</dc:creator>
  <cp:lastModifiedBy>Bożena</cp:lastModifiedBy>
  <cp:revision>10</cp:revision>
  <dcterms:created xsi:type="dcterms:W3CDTF">2020-05-04T18:43:59Z</dcterms:created>
  <dcterms:modified xsi:type="dcterms:W3CDTF">2020-05-05T07:37:53Z</dcterms:modified>
</cp:coreProperties>
</file>